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notesMasterIdLst>
    <p:notesMasterId r:id="rId18"/>
  </p:notesMasterIdLst>
  <p:sldIdLst>
    <p:sldId id="256" r:id="rId2"/>
    <p:sldId id="285" r:id="rId3"/>
    <p:sldId id="257" r:id="rId4"/>
    <p:sldId id="259" r:id="rId5"/>
    <p:sldId id="260" r:id="rId6"/>
    <p:sldId id="262" r:id="rId7"/>
    <p:sldId id="264" r:id="rId8"/>
    <p:sldId id="286" r:id="rId9"/>
    <p:sldId id="268" r:id="rId10"/>
    <p:sldId id="272" r:id="rId11"/>
    <p:sldId id="273" r:id="rId12"/>
    <p:sldId id="274" r:id="rId13"/>
    <p:sldId id="275" r:id="rId14"/>
    <p:sldId id="258" r:id="rId15"/>
    <p:sldId id="282" r:id="rId16"/>
    <p:sldId id="283" r:id="rId1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0.svg"/><Relationship Id="rId5" Type="http://schemas.openxmlformats.org/officeDocument/2006/relationships/image" Target="../media/image13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23.png"/><Relationship Id="rId7" Type="http://schemas.openxmlformats.org/officeDocument/2006/relationships/image" Target="../media/image24.png"/><Relationship Id="rId2" Type="http://schemas.openxmlformats.org/officeDocument/2006/relationships/image" Target="../media/image15.svg"/><Relationship Id="rId1" Type="http://schemas.openxmlformats.org/officeDocument/2006/relationships/image" Target="../media/image22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10" Type="http://schemas.openxmlformats.org/officeDocument/2006/relationships/image" Target="../media/image21.svg"/><Relationship Id="rId4" Type="http://schemas.openxmlformats.org/officeDocument/2006/relationships/image" Target="../media/image17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5D22E-3CBD-44B3-93FD-CEB48696EC9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62B63D-3D55-4E04-9202-5712A0207115}">
      <dgm:prSet/>
      <dgm:spPr/>
      <dgm:t>
        <a:bodyPr/>
        <a:lstStyle/>
        <a:p>
          <a:r>
            <a:rPr lang="de-DE" b="1"/>
            <a:t>Persönliche Vorstellung</a:t>
          </a:r>
          <a:endParaRPr lang="en-US"/>
        </a:p>
      </dgm:t>
    </dgm:pt>
    <dgm:pt modelId="{989C0C72-9A44-421F-9EAF-649A66D8603A}" type="parTrans" cxnId="{3CC551F3-4202-418C-93C6-FECDEAF190E2}">
      <dgm:prSet/>
      <dgm:spPr/>
      <dgm:t>
        <a:bodyPr/>
        <a:lstStyle/>
        <a:p>
          <a:endParaRPr lang="en-US"/>
        </a:p>
      </dgm:t>
    </dgm:pt>
    <dgm:pt modelId="{5CA96123-708E-48E7-9B9F-F17D72B62B51}" type="sibTrans" cxnId="{3CC551F3-4202-418C-93C6-FECDEAF190E2}">
      <dgm:prSet/>
      <dgm:spPr/>
      <dgm:t>
        <a:bodyPr/>
        <a:lstStyle/>
        <a:p>
          <a:endParaRPr lang="en-US"/>
        </a:p>
      </dgm:t>
    </dgm:pt>
    <dgm:pt modelId="{524E1319-93EC-4F02-8A4A-ACAC52AE26C1}">
      <dgm:prSet/>
      <dgm:spPr/>
      <dgm:t>
        <a:bodyPr/>
        <a:lstStyle/>
        <a:p>
          <a:r>
            <a:rPr lang="de-DE"/>
            <a:t>1.  </a:t>
          </a:r>
          <a:r>
            <a:rPr lang="de-DE" b="1"/>
            <a:t>Planung</a:t>
          </a:r>
          <a:endParaRPr lang="en-US"/>
        </a:p>
      </dgm:t>
    </dgm:pt>
    <dgm:pt modelId="{5CB2CAF5-41DE-4719-A173-D986B062ADF3}" type="parTrans" cxnId="{989F0454-F8E2-4E2F-9FE8-C264F8BB874E}">
      <dgm:prSet/>
      <dgm:spPr/>
      <dgm:t>
        <a:bodyPr/>
        <a:lstStyle/>
        <a:p>
          <a:endParaRPr lang="en-US"/>
        </a:p>
      </dgm:t>
    </dgm:pt>
    <dgm:pt modelId="{D72C2EFC-3312-4CD7-A2A0-2BD0252C2BE0}" type="sibTrans" cxnId="{989F0454-F8E2-4E2F-9FE8-C264F8BB874E}">
      <dgm:prSet/>
      <dgm:spPr/>
      <dgm:t>
        <a:bodyPr/>
        <a:lstStyle/>
        <a:p>
          <a:endParaRPr lang="en-US"/>
        </a:p>
      </dgm:t>
    </dgm:pt>
    <dgm:pt modelId="{B60B82F0-7750-424D-B99F-6D4166CB798D}">
      <dgm:prSet/>
      <dgm:spPr/>
      <dgm:t>
        <a:bodyPr/>
        <a:lstStyle/>
        <a:p>
          <a:r>
            <a:rPr lang="de-DE"/>
            <a:t>1.1	Betriebliche Situation</a:t>
          </a:r>
          <a:endParaRPr lang="en-US"/>
        </a:p>
      </dgm:t>
    </dgm:pt>
    <dgm:pt modelId="{DCBC6A3A-695A-4431-97F7-C019449BB344}" type="parTrans" cxnId="{994599A2-EB08-46DD-9196-4F29BCCABF3F}">
      <dgm:prSet/>
      <dgm:spPr/>
      <dgm:t>
        <a:bodyPr/>
        <a:lstStyle/>
        <a:p>
          <a:endParaRPr lang="en-US"/>
        </a:p>
      </dgm:t>
    </dgm:pt>
    <dgm:pt modelId="{EC66154A-4E6B-4AB4-AD5B-C3BB0A6FC927}" type="sibTrans" cxnId="{994599A2-EB08-46DD-9196-4F29BCCABF3F}">
      <dgm:prSet/>
      <dgm:spPr/>
      <dgm:t>
        <a:bodyPr/>
        <a:lstStyle/>
        <a:p>
          <a:endParaRPr lang="en-US"/>
        </a:p>
      </dgm:t>
    </dgm:pt>
    <dgm:pt modelId="{77BA7377-4B01-4004-87A1-7E665355F32E}">
      <dgm:prSet/>
      <dgm:spPr/>
      <dgm:t>
        <a:bodyPr/>
        <a:lstStyle/>
        <a:p>
          <a:r>
            <a:rPr lang="de-DE"/>
            <a:t>1.2	Adressatenbeschreibung</a:t>
          </a:r>
          <a:endParaRPr lang="en-US"/>
        </a:p>
      </dgm:t>
    </dgm:pt>
    <dgm:pt modelId="{1CB869D5-A61A-4DAD-AA4C-3E8658FC59DF}" type="parTrans" cxnId="{22BE98B6-CD2F-4FF8-B906-4DC3AB0A42D2}">
      <dgm:prSet/>
      <dgm:spPr/>
      <dgm:t>
        <a:bodyPr/>
        <a:lstStyle/>
        <a:p>
          <a:endParaRPr lang="en-US"/>
        </a:p>
      </dgm:t>
    </dgm:pt>
    <dgm:pt modelId="{40AF9A0A-2D1B-496E-942E-3086CC0CBF5D}" type="sibTrans" cxnId="{22BE98B6-CD2F-4FF8-B906-4DC3AB0A42D2}">
      <dgm:prSet/>
      <dgm:spPr/>
      <dgm:t>
        <a:bodyPr/>
        <a:lstStyle/>
        <a:p>
          <a:endParaRPr lang="en-US"/>
        </a:p>
      </dgm:t>
    </dgm:pt>
    <dgm:pt modelId="{90A9B3CA-644A-4ABE-B3A8-8C0611643F4B}">
      <dgm:prSet/>
      <dgm:spPr/>
      <dgm:t>
        <a:bodyPr/>
        <a:lstStyle/>
        <a:p>
          <a:r>
            <a:rPr lang="de-DE"/>
            <a:t>1.3	Lernziel</a:t>
          </a:r>
          <a:endParaRPr lang="en-US"/>
        </a:p>
      </dgm:t>
    </dgm:pt>
    <dgm:pt modelId="{C115F92A-3D74-4658-AF06-162CEE968225}" type="parTrans" cxnId="{5AA9787B-E390-4432-815D-971C967579CE}">
      <dgm:prSet/>
      <dgm:spPr/>
      <dgm:t>
        <a:bodyPr/>
        <a:lstStyle/>
        <a:p>
          <a:endParaRPr lang="en-US"/>
        </a:p>
      </dgm:t>
    </dgm:pt>
    <dgm:pt modelId="{1E88FE93-5CCC-45E1-A52C-46BD98EC842A}" type="sibTrans" cxnId="{5AA9787B-E390-4432-815D-971C967579CE}">
      <dgm:prSet/>
      <dgm:spPr/>
      <dgm:t>
        <a:bodyPr/>
        <a:lstStyle/>
        <a:p>
          <a:endParaRPr lang="en-US"/>
        </a:p>
      </dgm:t>
    </dgm:pt>
    <dgm:pt modelId="{A2BBA9B4-592A-4F85-BA7B-F570B5C3A1CF}">
      <dgm:prSet/>
      <dgm:spPr/>
      <dgm:t>
        <a:bodyPr/>
        <a:lstStyle/>
        <a:p>
          <a:r>
            <a:rPr lang="de-DE"/>
            <a:t>1.4	Lernort</a:t>
          </a:r>
          <a:endParaRPr lang="en-US"/>
        </a:p>
      </dgm:t>
    </dgm:pt>
    <dgm:pt modelId="{440D8A96-F030-4E58-8609-730E5CA186DF}" type="parTrans" cxnId="{E6101EBC-1A95-44BF-A469-4A34A65EBB23}">
      <dgm:prSet/>
      <dgm:spPr/>
      <dgm:t>
        <a:bodyPr/>
        <a:lstStyle/>
        <a:p>
          <a:endParaRPr lang="en-US"/>
        </a:p>
      </dgm:t>
    </dgm:pt>
    <dgm:pt modelId="{F12F2F38-19B7-4975-8BD7-A647CE101C09}" type="sibTrans" cxnId="{E6101EBC-1A95-44BF-A469-4A34A65EBB23}">
      <dgm:prSet/>
      <dgm:spPr/>
      <dgm:t>
        <a:bodyPr/>
        <a:lstStyle/>
        <a:p>
          <a:endParaRPr lang="en-US"/>
        </a:p>
      </dgm:t>
    </dgm:pt>
    <dgm:pt modelId="{9BBF8B16-78E9-460B-A49A-C173F237457B}">
      <dgm:prSet/>
      <dgm:spPr/>
      <dgm:t>
        <a:bodyPr/>
        <a:lstStyle/>
        <a:p>
          <a:r>
            <a:rPr lang="de-DE" b="1"/>
            <a:t>Durchführung</a:t>
          </a:r>
          <a:endParaRPr lang="en-US"/>
        </a:p>
      </dgm:t>
    </dgm:pt>
    <dgm:pt modelId="{7F7CD82C-34FF-4DE4-8FA3-E9D6EC71308B}" type="parTrans" cxnId="{84B6E9EC-078D-4D85-AA12-00D85657F069}">
      <dgm:prSet/>
      <dgm:spPr/>
      <dgm:t>
        <a:bodyPr/>
        <a:lstStyle/>
        <a:p>
          <a:endParaRPr lang="en-US"/>
        </a:p>
      </dgm:t>
    </dgm:pt>
    <dgm:pt modelId="{14249D08-DD19-40D9-8597-0644E3A88483}" type="sibTrans" cxnId="{84B6E9EC-078D-4D85-AA12-00D85657F069}">
      <dgm:prSet/>
      <dgm:spPr/>
      <dgm:t>
        <a:bodyPr/>
        <a:lstStyle/>
        <a:p>
          <a:endParaRPr lang="en-US"/>
        </a:p>
      </dgm:t>
    </dgm:pt>
    <dgm:pt modelId="{8BD41521-8BEF-4CD7-AEEE-0EAECD029D9A}">
      <dgm:prSet/>
      <dgm:spPr/>
      <dgm:t>
        <a:bodyPr/>
        <a:lstStyle/>
        <a:p>
          <a:r>
            <a:rPr lang="de-DE"/>
            <a:t>2.1	Thema</a:t>
          </a:r>
          <a:endParaRPr lang="en-US"/>
        </a:p>
      </dgm:t>
    </dgm:pt>
    <dgm:pt modelId="{AFE4C73D-7AA2-4CEF-87D7-ED4F4048D0EC}" type="parTrans" cxnId="{828CFA95-6F0A-4CF3-817F-4BE215BC67AA}">
      <dgm:prSet/>
      <dgm:spPr/>
      <dgm:t>
        <a:bodyPr/>
        <a:lstStyle/>
        <a:p>
          <a:endParaRPr lang="en-US"/>
        </a:p>
      </dgm:t>
    </dgm:pt>
    <dgm:pt modelId="{A8BBB6B0-866F-44B8-A486-ACF33C90A4BB}" type="sibTrans" cxnId="{828CFA95-6F0A-4CF3-817F-4BE215BC67AA}">
      <dgm:prSet/>
      <dgm:spPr/>
      <dgm:t>
        <a:bodyPr/>
        <a:lstStyle/>
        <a:p>
          <a:endParaRPr lang="en-US"/>
        </a:p>
      </dgm:t>
    </dgm:pt>
    <dgm:pt modelId="{59C5FD9D-57EE-49CC-81AB-685839ACFD12}">
      <dgm:prSet/>
      <dgm:spPr/>
      <dgm:t>
        <a:bodyPr/>
        <a:lstStyle/>
        <a:p>
          <a:r>
            <a:rPr lang="de-DE"/>
            <a:t>2.2	Lehrmethode</a:t>
          </a:r>
          <a:endParaRPr lang="en-US"/>
        </a:p>
      </dgm:t>
    </dgm:pt>
    <dgm:pt modelId="{5C96F917-B216-4573-B2A9-666EFFD9CA7F}" type="parTrans" cxnId="{1181F396-5231-4E9F-AD2F-51CE55675D80}">
      <dgm:prSet/>
      <dgm:spPr/>
      <dgm:t>
        <a:bodyPr/>
        <a:lstStyle/>
        <a:p>
          <a:endParaRPr lang="en-US"/>
        </a:p>
      </dgm:t>
    </dgm:pt>
    <dgm:pt modelId="{A96D99DA-CB06-43E0-BE4A-4ED10902F353}" type="sibTrans" cxnId="{1181F396-5231-4E9F-AD2F-51CE55675D80}">
      <dgm:prSet/>
      <dgm:spPr/>
      <dgm:t>
        <a:bodyPr/>
        <a:lstStyle/>
        <a:p>
          <a:endParaRPr lang="en-US"/>
        </a:p>
      </dgm:t>
    </dgm:pt>
    <dgm:pt modelId="{DD8F1C3B-BB10-44FD-9AD4-C8DC4DD44954}">
      <dgm:prSet/>
      <dgm:spPr/>
      <dgm:t>
        <a:bodyPr/>
        <a:lstStyle/>
        <a:p>
          <a:r>
            <a:rPr lang="de-DE"/>
            <a:t>2.3	Detaillierte Beschreibung</a:t>
          </a:r>
          <a:endParaRPr lang="en-US"/>
        </a:p>
      </dgm:t>
    </dgm:pt>
    <dgm:pt modelId="{077F407C-FAC9-47CB-9ECC-3701BE041156}" type="parTrans" cxnId="{7127970C-C112-43EE-B082-FD85AAAC4C99}">
      <dgm:prSet/>
      <dgm:spPr/>
      <dgm:t>
        <a:bodyPr/>
        <a:lstStyle/>
        <a:p>
          <a:endParaRPr lang="en-US"/>
        </a:p>
      </dgm:t>
    </dgm:pt>
    <dgm:pt modelId="{2A6FF9BE-5419-4C0D-92BF-5A631F46D7B7}" type="sibTrans" cxnId="{7127970C-C112-43EE-B082-FD85AAAC4C99}">
      <dgm:prSet/>
      <dgm:spPr/>
      <dgm:t>
        <a:bodyPr/>
        <a:lstStyle/>
        <a:p>
          <a:endParaRPr lang="en-US"/>
        </a:p>
      </dgm:t>
    </dgm:pt>
    <dgm:pt modelId="{AF3D8182-590B-4349-816B-D68067554127}">
      <dgm:prSet/>
      <dgm:spPr/>
      <dgm:t>
        <a:bodyPr/>
        <a:lstStyle/>
        <a:p>
          <a:r>
            <a:rPr lang="de-DE" b="1"/>
            <a:t>Kontrolle</a:t>
          </a:r>
          <a:endParaRPr lang="en-US"/>
        </a:p>
      </dgm:t>
    </dgm:pt>
    <dgm:pt modelId="{5910C203-8F73-401B-85C3-62AD4B42C031}" type="parTrans" cxnId="{6F50FFEA-BB12-480A-B975-1ABE79256A28}">
      <dgm:prSet/>
      <dgm:spPr/>
      <dgm:t>
        <a:bodyPr/>
        <a:lstStyle/>
        <a:p>
          <a:endParaRPr lang="en-US"/>
        </a:p>
      </dgm:t>
    </dgm:pt>
    <dgm:pt modelId="{301243E3-CDB7-4027-82D7-89EA7614E1DE}" type="sibTrans" cxnId="{6F50FFEA-BB12-480A-B975-1ABE79256A28}">
      <dgm:prSet/>
      <dgm:spPr/>
      <dgm:t>
        <a:bodyPr/>
        <a:lstStyle/>
        <a:p>
          <a:endParaRPr lang="en-US"/>
        </a:p>
      </dgm:t>
    </dgm:pt>
    <dgm:pt modelId="{0C48C41E-DEF6-4CA9-A6FF-8CD6EDDC0D1A}">
      <dgm:prSet/>
      <dgm:spPr/>
      <dgm:t>
        <a:bodyPr/>
        <a:lstStyle/>
        <a:p>
          <a:r>
            <a:rPr lang="de-DE"/>
            <a:t>3.1	Lernzielkontrolle</a:t>
          </a:r>
          <a:endParaRPr lang="en-US"/>
        </a:p>
      </dgm:t>
    </dgm:pt>
    <dgm:pt modelId="{BE3360CF-9C7B-4D49-95A1-FFBF3E0C2F7F}" type="parTrans" cxnId="{0ACD444B-AD3E-475A-8D9F-8DE7EB752980}">
      <dgm:prSet/>
      <dgm:spPr/>
      <dgm:t>
        <a:bodyPr/>
        <a:lstStyle/>
        <a:p>
          <a:endParaRPr lang="en-US"/>
        </a:p>
      </dgm:t>
    </dgm:pt>
    <dgm:pt modelId="{CE4AAE32-553E-4615-9B47-8A968CA74894}" type="sibTrans" cxnId="{0ACD444B-AD3E-475A-8D9F-8DE7EB752980}">
      <dgm:prSet/>
      <dgm:spPr/>
      <dgm:t>
        <a:bodyPr/>
        <a:lstStyle/>
        <a:p>
          <a:endParaRPr lang="en-US"/>
        </a:p>
      </dgm:t>
    </dgm:pt>
    <dgm:pt modelId="{823BE030-2E8A-4620-9AB3-9E2572CAED0C}">
      <dgm:prSet/>
      <dgm:spPr/>
      <dgm:t>
        <a:bodyPr/>
        <a:lstStyle/>
        <a:p>
          <a:r>
            <a:rPr lang="de-DE"/>
            <a:t>3.2	Erfolgssicherung	</a:t>
          </a:r>
          <a:endParaRPr lang="en-US"/>
        </a:p>
      </dgm:t>
    </dgm:pt>
    <dgm:pt modelId="{EEF1A2D1-844C-4618-98E1-0893A84F1420}" type="parTrans" cxnId="{2C2DCCF0-186A-45D0-AE0F-CDCA217A3DA4}">
      <dgm:prSet/>
      <dgm:spPr/>
      <dgm:t>
        <a:bodyPr/>
        <a:lstStyle/>
        <a:p>
          <a:endParaRPr lang="en-US"/>
        </a:p>
      </dgm:t>
    </dgm:pt>
    <dgm:pt modelId="{ADA9312C-A391-4D17-AC30-1938EC908B35}" type="sibTrans" cxnId="{2C2DCCF0-186A-45D0-AE0F-CDCA217A3DA4}">
      <dgm:prSet/>
      <dgm:spPr/>
      <dgm:t>
        <a:bodyPr/>
        <a:lstStyle/>
        <a:p>
          <a:endParaRPr lang="en-US"/>
        </a:p>
      </dgm:t>
    </dgm:pt>
    <dgm:pt modelId="{8224FF9B-C7E8-4298-B304-39C4D03F369B}">
      <dgm:prSet/>
      <dgm:spPr/>
      <dgm:t>
        <a:bodyPr/>
        <a:lstStyle/>
        <a:p>
          <a:r>
            <a:rPr lang="de-DE"/>
            <a:t>3.3	Weitere Schritte</a:t>
          </a:r>
          <a:endParaRPr lang="en-US"/>
        </a:p>
      </dgm:t>
    </dgm:pt>
    <dgm:pt modelId="{77AC23FF-8CD5-4F28-A710-11D67019CAC0}" type="parTrans" cxnId="{C023E6EE-3BD4-4BCE-A7BD-6FC3C119E661}">
      <dgm:prSet/>
      <dgm:spPr/>
      <dgm:t>
        <a:bodyPr/>
        <a:lstStyle/>
        <a:p>
          <a:endParaRPr lang="en-US"/>
        </a:p>
      </dgm:t>
    </dgm:pt>
    <dgm:pt modelId="{F8722610-B31E-45B0-BACB-20DDC4777E64}" type="sibTrans" cxnId="{C023E6EE-3BD4-4BCE-A7BD-6FC3C119E661}">
      <dgm:prSet/>
      <dgm:spPr/>
      <dgm:t>
        <a:bodyPr/>
        <a:lstStyle/>
        <a:p>
          <a:endParaRPr lang="en-US"/>
        </a:p>
      </dgm:t>
    </dgm:pt>
    <dgm:pt modelId="{DFA95535-DF44-4615-BE45-0471341B0D8A}" type="pres">
      <dgm:prSet presAssocID="{86F5D22E-3CBD-44B3-93FD-CEB48696EC90}" presName="linear" presStyleCnt="0">
        <dgm:presLayoutVars>
          <dgm:animLvl val="lvl"/>
          <dgm:resizeHandles val="exact"/>
        </dgm:presLayoutVars>
      </dgm:prSet>
      <dgm:spPr/>
    </dgm:pt>
    <dgm:pt modelId="{73A95BDA-EAA2-47DC-9F81-EF3654BF7F0F}" type="pres">
      <dgm:prSet presAssocID="{5E62B63D-3D55-4E04-9202-5712A02071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D94AC18-A975-4413-8EDD-231B5FA1EEE9}" type="pres">
      <dgm:prSet presAssocID="{5CA96123-708E-48E7-9B9F-F17D72B62B51}" presName="spacer" presStyleCnt="0"/>
      <dgm:spPr/>
    </dgm:pt>
    <dgm:pt modelId="{737102A9-3B09-49AB-9EE6-D2AC43B3C1F3}" type="pres">
      <dgm:prSet presAssocID="{524E1319-93EC-4F02-8A4A-ACAC52AE26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24502B-CA27-4106-833D-A4880D43D114}" type="pres">
      <dgm:prSet presAssocID="{524E1319-93EC-4F02-8A4A-ACAC52AE26C1}" presName="childText" presStyleLbl="revTx" presStyleIdx="0" presStyleCnt="3">
        <dgm:presLayoutVars>
          <dgm:bulletEnabled val="1"/>
        </dgm:presLayoutVars>
      </dgm:prSet>
      <dgm:spPr/>
    </dgm:pt>
    <dgm:pt modelId="{43143E31-7A29-4A7B-985B-E6112D5455C8}" type="pres">
      <dgm:prSet presAssocID="{9BBF8B16-78E9-460B-A49A-C173F237457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8857025-F4EC-404A-8095-1FCEDDDF01BF}" type="pres">
      <dgm:prSet presAssocID="{9BBF8B16-78E9-460B-A49A-C173F237457B}" presName="childText" presStyleLbl="revTx" presStyleIdx="1" presStyleCnt="3">
        <dgm:presLayoutVars>
          <dgm:bulletEnabled val="1"/>
        </dgm:presLayoutVars>
      </dgm:prSet>
      <dgm:spPr/>
    </dgm:pt>
    <dgm:pt modelId="{9A6C20C6-3942-4C0B-BFFD-CB8B507931E0}" type="pres">
      <dgm:prSet presAssocID="{AF3D8182-590B-4349-816B-D6806755412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3A435CF-20BB-48FA-B672-160A25745657}" type="pres">
      <dgm:prSet presAssocID="{AF3D8182-590B-4349-816B-D6806755412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0B549F0A-2165-4DE5-A9E3-E9EF8AC11602}" type="presOf" srcId="{524E1319-93EC-4F02-8A4A-ACAC52AE26C1}" destId="{737102A9-3B09-49AB-9EE6-D2AC43B3C1F3}" srcOrd="0" destOrd="0" presId="urn:microsoft.com/office/officeart/2005/8/layout/vList2"/>
    <dgm:cxn modelId="{7127970C-C112-43EE-B082-FD85AAAC4C99}" srcId="{9BBF8B16-78E9-460B-A49A-C173F237457B}" destId="{DD8F1C3B-BB10-44FD-9AD4-C8DC4DD44954}" srcOrd="2" destOrd="0" parTransId="{077F407C-FAC9-47CB-9ECC-3701BE041156}" sibTransId="{2A6FF9BE-5419-4C0D-92BF-5A631F46D7B7}"/>
    <dgm:cxn modelId="{712D2F2F-D9F0-4C9F-839E-E59CE2A1F3A7}" type="presOf" srcId="{90A9B3CA-644A-4ABE-B3A8-8C0611643F4B}" destId="{2D24502B-CA27-4106-833D-A4880D43D114}" srcOrd="0" destOrd="2" presId="urn:microsoft.com/office/officeart/2005/8/layout/vList2"/>
    <dgm:cxn modelId="{4722195D-AA2E-45C3-BD94-9BA560E25A3B}" type="presOf" srcId="{77BA7377-4B01-4004-87A1-7E665355F32E}" destId="{2D24502B-CA27-4106-833D-A4880D43D114}" srcOrd="0" destOrd="1" presId="urn:microsoft.com/office/officeart/2005/8/layout/vList2"/>
    <dgm:cxn modelId="{3DAE6F5E-3B5C-4CCF-9FC5-981D03054943}" type="presOf" srcId="{9BBF8B16-78E9-460B-A49A-C173F237457B}" destId="{43143E31-7A29-4A7B-985B-E6112D5455C8}" srcOrd="0" destOrd="0" presId="urn:microsoft.com/office/officeart/2005/8/layout/vList2"/>
    <dgm:cxn modelId="{0ACD444B-AD3E-475A-8D9F-8DE7EB752980}" srcId="{AF3D8182-590B-4349-816B-D68067554127}" destId="{0C48C41E-DEF6-4CA9-A6FF-8CD6EDDC0D1A}" srcOrd="0" destOrd="0" parTransId="{BE3360CF-9C7B-4D49-95A1-FFBF3E0C2F7F}" sibTransId="{CE4AAE32-553E-4615-9B47-8A968CA74894}"/>
    <dgm:cxn modelId="{989F0454-F8E2-4E2F-9FE8-C264F8BB874E}" srcId="{86F5D22E-3CBD-44B3-93FD-CEB48696EC90}" destId="{524E1319-93EC-4F02-8A4A-ACAC52AE26C1}" srcOrd="1" destOrd="0" parTransId="{5CB2CAF5-41DE-4719-A173-D986B062ADF3}" sibTransId="{D72C2EFC-3312-4CD7-A2A0-2BD0252C2BE0}"/>
    <dgm:cxn modelId="{5AA9787B-E390-4432-815D-971C967579CE}" srcId="{524E1319-93EC-4F02-8A4A-ACAC52AE26C1}" destId="{90A9B3CA-644A-4ABE-B3A8-8C0611643F4B}" srcOrd="2" destOrd="0" parTransId="{C115F92A-3D74-4658-AF06-162CEE968225}" sibTransId="{1E88FE93-5CCC-45E1-A52C-46BD98EC842A}"/>
    <dgm:cxn modelId="{828CFA95-6F0A-4CF3-817F-4BE215BC67AA}" srcId="{9BBF8B16-78E9-460B-A49A-C173F237457B}" destId="{8BD41521-8BEF-4CD7-AEEE-0EAECD029D9A}" srcOrd="0" destOrd="0" parTransId="{AFE4C73D-7AA2-4CEF-87D7-ED4F4048D0EC}" sibTransId="{A8BBB6B0-866F-44B8-A486-ACF33C90A4BB}"/>
    <dgm:cxn modelId="{1181F396-5231-4E9F-AD2F-51CE55675D80}" srcId="{9BBF8B16-78E9-460B-A49A-C173F237457B}" destId="{59C5FD9D-57EE-49CC-81AB-685839ACFD12}" srcOrd="1" destOrd="0" parTransId="{5C96F917-B216-4573-B2A9-666EFFD9CA7F}" sibTransId="{A96D99DA-CB06-43E0-BE4A-4ED10902F353}"/>
    <dgm:cxn modelId="{994599A2-EB08-46DD-9196-4F29BCCABF3F}" srcId="{524E1319-93EC-4F02-8A4A-ACAC52AE26C1}" destId="{B60B82F0-7750-424D-B99F-6D4166CB798D}" srcOrd="0" destOrd="0" parTransId="{DCBC6A3A-695A-4431-97F7-C019449BB344}" sibTransId="{EC66154A-4E6B-4AB4-AD5B-C3BB0A6FC927}"/>
    <dgm:cxn modelId="{22BE98B6-CD2F-4FF8-B906-4DC3AB0A42D2}" srcId="{524E1319-93EC-4F02-8A4A-ACAC52AE26C1}" destId="{77BA7377-4B01-4004-87A1-7E665355F32E}" srcOrd="1" destOrd="0" parTransId="{1CB869D5-A61A-4DAD-AA4C-3E8658FC59DF}" sibTransId="{40AF9A0A-2D1B-496E-942E-3086CC0CBF5D}"/>
    <dgm:cxn modelId="{7CABEBBA-593C-4899-90D4-AAD99FEDE5F1}" type="presOf" srcId="{AF3D8182-590B-4349-816B-D68067554127}" destId="{9A6C20C6-3942-4C0B-BFFD-CB8B507931E0}" srcOrd="0" destOrd="0" presId="urn:microsoft.com/office/officeart/2005/8/layout/vList2"/>
    <dgm:cxn modelId="{E6101EBC-1A95-44BF-A469-4A34A65EBB23}" srcId="{524E1319-93EC-4F02-8A4A-ACAC52AE26C1}" destId="{A2BBA9B4-592A-4F85-BA7B-F570B5C3A1CF}" srcOrd="3" destOrd="0" parTransId="{440D8A96-F030-4E58-8609-730E5CA186DF}" sibTransId="{F12F2F38-19B7-4975-8BD7-A647CE101C09}"/>
    <dgm:cxn modelId="{A33654C3-4BD7-4445-AD7E-0064492496F5}" type="presOf" srcId="{86F5D22E-3CBD-44B3-93FD-CEB48696EC90}" destId="{DFA95535-DF44-4615-BE45-0471341B0D8A}" srcOrd="0" destOrd="0" presId="urn:microsoft.com/office/officeart/2005/8/layout/vList2"/>
    <dgm:cxn modelId="{3BBFCFC3-58D5-4BF8-B9ED-F709D8923506}" type="presOf" srcId="{823BE030-2E8A-4620-9AB3-9E2572CAED0C}" destId="{C3A435CF-20BB-48FA-B672-160A25745657}" srcOrd="0" destOrd="1" presId="urn:microsoft.com/office/officeart/2005/8/layout/vList2"/>
    <dgm:cxn modelId="{6450BAC6-EBA9-413B-A84F-4A9B2A56F853}" type="presOf" srcId="{B60B82F0-7750-424D-B99F-6D4166CB798D}" destId="{2D24502B-CA27-4106-833D-A4880D43D114}" srcOrd="0" destOrd="0" presId="urn:microsoft.com/office/officeart/2005/8/layout/vList2"/>
    <dgm:cxn modelId="{706DF9CC-1C58-4C64-A6B2-F861145EC40E}" type="presOf" srcId="{8BD41521-8BEF-4CD7-AEEE-0EAECD029D9A}" destId="{E8857025-F4EC-404A-8095-1FCEDDDF01BF}" srcOrd="0" destOrd="0" presId="urn:microsoft.com/office/officeart/2005/8/layout/vList2"/>
    <dgm:cxn modelId="{2FB99ACF-1B25-4865-9A5B-94E90807ECEF}" type="presOf" srcId="{59C5FD9D-57EE-49CC-81AB-685839ACFD12}" destId="{E8857025-F4EC-404A-8095-1FCEDDDF01BF}" srcOrd="0" destOrd="1" presId="urn:microsoft.com/office/officeart/2005/8/layout/vList2"/>
    <dgm:cxn modelId="{6584EED0-9A52-43EA-AF08-843DA3DA6EBA}" type="presOf" srcId="{A2BBA9B4-592A-4F85-BA7B-F570B5C3A1CF}" destId="{2D24502B-CA27-4106-833D-A4880D43D114}" srcOrd="0" destOrd="3" presId="urn:microsoft.com/office/officeart/2005/8/layout/vList2"/>
    <dgm:cxn modelId="{6F50FFEA-BB12-480A-B975-1ABE79256A28}" srcId="{86F5D22E-3CBD-44B3-93FD-CEB48696EC90}" destId="{AF3D8182-590B-4349-816B-D68067554127}" srcOrd="3" destOrd="0" parTransId="{5910C203-8F73-401B-85C3-62AD4B42C031}" sibTransId="{301243E3-CDB7-4027-82D7-89EA7614E1DE}"/>
    <dgm:cxn modelId="{84B6E9EC-078D-4D85-AA12-00D85657F069}" srcId="{86F5D22E-3CBD-44B3-93FD-CEB48696EC90}" destId="{9BBF8B16-78E9-460B-A49A-C173F237457B}" srcOrd="2" destOrd="0" parTransId="{7F7CD82C-34FF-4DE4-8FA3-E9D6EC71308B}" sibTransId="{14249D08-DD19-40D9-8597-0644E3A88483}"/>
    <dgm:cxn modelId="{C023E6EE-3BD4-4BCE-A7BD-6FC3C119E661}" srcId="{AF3D8182-590B-4349-816B-D68067554127}" destId="{8224FF9B-C7E8-4298-B304-39C4D03F369B}" srcOrd="2" destOrd="0" parTransId="{77AC23FF-8CD5-4F28-A710-11D67019CAC0}" sibTransId="{F8722610-B31E-45B0-BACB-20DDC4777E64}"/>
    <dgm:cxn modelId="{2C2DCCF0-186A-45D0-AE0F-CDCA217A3DA4}" srcId="{AF3D8182-590B-4349-816B-D68067554127}" destId="{823BE030-2E8A-4620-9AB3-9E2572CAED0C}" srcOrd="1" destOrd="0" parTransId="{EEF1A2D1-844C-4618-98E1-0893A84F1420}" sibTransId="{ADA9312C-A391-4D17-AC30-1938EC908B35}"/>
    <dgm:cxn modelId="{3CC551F3-4202-418C-93C6-FECDEAF190E2}" srcId="{86F5D22E-3CBD-44B3-93FD-CEB48696EC90}" destId="{5E62B63D-3D55-4E04-9202-5712A0207115}" srcOrd="0" destOrd="0" parTransId="{989C0C72-9A44-421F-9EAF-649A66D8603A}" sibTransId="{5CA96123-708E-48E7-9B9F-F17D72B62B51}"/>
    <dgm:cxn modelId="{99FE23FB-9EDD-4D03-AAF2-EB3CB2BEE031}" type="presOf" srcId="{DD8F1C3B-BB10-44FD-9AD4-C8DC4DD44954}" destId="{E8857025-F4EC-404A-8095-1FCEDDDF01BF}" srcOrd="0" destOrd="2" presId="urn:microsoft.com/office/officeart/2005/8/layout/vList2"/>
    <dgm:cxn modelId="{E746D0FB-A456-4BEA-A041-3A9A52E5DA54}" type="presOf" srcId="{0C48C41E-DEF6-4CA9-A6FF-8CD6EDDC0D1A}" destId="{C3A435CF-20BB-48FA-B672-160A25745657}" srcOrd="0" destOrd="0" presId="urn:microsoft.com/office/officeart/2005/8/layout/vList2"/>
    <dgm:cxn modelId="{74B8ECFC-2B18-4E13-ADD7-EB54DE8290A7}" type="presOf" srcId="{8224FF9B-C7E8-4298-B304-39C4D03F369B}" destId="{C3A435CF-20BB-48FA-B672-160A25745657}" srcOrd="0" destOrd="2" presId="urn:microsoft.com/office/officeart/2005/8/layout/vList2"/>
    <dgm:cxn modelId="{60FBAAFF-39F0-49C6-9622-75277DBBE7FF}" type="presOf" srcId="{5E62B63D-3D55-4E04-9202-5712A0207115}" destId="{73A95BDA-EAA2-47DC-9F81-EF3654BF7F0F}" srcOrd="0" destOrd="0" presId="urn:microsoft.com/office/officeart/2005/8/layout/vList2"/>
    <dgm:cxn modelId="{8A2130EE-F2D8-44F2-8639-4E8DD0BFA0B9}" type="presParOf" srcId="{DFA95535-DF44-4615-BE45-0471341B0D8A}" destId="{73A95BDA-EAA2-47DC-9F81-EF3654BF7F0F}" srcOrd="0" destOrd="0" presId="urn:microsoft.com/office/officeart/2005/8/layout/vList2"/>
    <dgm:cxn modelId="{AF8D1B3E-F3F5-47A9-B874-EC76B5131B24}" type="presParOf" srcId="{DFA95535-DF44-4615-BE45-0471341B0D8A}" destId="{DD94AC18-A975-4413-8EDD-231B5FA1EEE9}" srcOrd="1" destOrd="0" presId="urn:microsoft.com/office/officeart/2005/8/layout/vList2"/>
    <dgm:cxn modelId="{5D5598AE-638C-4250-9332-AED0A648AF08}" type="presParOf" srcId="{DFA95535-DF44-4615-BE45-0471341B0D8A}" destId="{737102A9-3B09-49AB-9EE6-D2AC43B3C1F3}" srcOrd="2" destOrd="0" presId="urn:microsoft.com/office/officeart/2005/8/layout/vList2"/>
    <dgm:cxn modelId="{475A1417-EBE7-483D-BF92-920D6A639048}" type="presParOf" srcId="{DFA95535-DF44-4615-BE45-0471341B0D8A}" destId="{2D24502B-CA27-4106-833D-A4880D43D114}" srcOrd="3" destOrd="0" presId="urn:microsoft.com/office/officeart/2005/8/layout/vList2"/>
    <dgm:cxn modelId="{B3212BB0-75C7-4F8D-A960-F1DF85775957}" type="presParOf" srcId="{DFA95535-DF44-4615-BE45-0471341B0D8A}" destId="{43143E31-7A29-4A7B-985B-E6112D5455C8}" srcOrd="4" destOrd="0" presId="urn:microsoft.com/office/officeart/2005/8/layout/vList2"/>
    <dgm:cxn modelId="{753ED50D-61A9-402D-ACFA-12389A24ADDB}" type="presParOf" srcId="{DFA95535-DF44-4615-BE45-0471341B0D8A}" destId="{E8857025-F4EC-404A-8095-1FCEDDDF01BF}" srcOrd="5" destOrd="0" presId="urn:microsoft.com/office/officeart/2005/8/layout/vList2"/>
    <dgm:cxn modelId="{3A2807E6-A3AF-4CCD-B722-4183863D3ADC}" type="presParOf" srcId="{DFA95535-DF44-4615-BE45-0471341B0D8A}" destId="{9A6C20C6-3942-4C0B-BFFD-CB8B507931E0}" srcOrd="6" destOrd="0" presId="urn:microsoft.com/office/officeart/2005/8/layout/vList2"/>
    <dgm:cxn modelId="{792DCEC0-5F6C-44B0-8118-BFF39795F137}" type="presParOf" srcId="{DFA95535-DF44-4615-BE45-0471341B0D8A}" destId="{C3A435CF-20BB-48FA-B672-160A2574565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43EF9-9104-40B9-8A7A-87888BB0441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799C29-24CA-4C47-B4BF-DE4010605E6D}">
      <dgm:prSet/>
      <dgm:spPr/>
      <dgm:t>
        <a:bodyPr/>
        <a:lstStyle/>
        <a:p>
          <a:r>
            <a:rPr lang="en-US"/>
            <a:t>Italienisches Franchisekonzept mit Fullservice seit 20 Jahren</a:t>
          </a:r>
        </a:p>
      </dgm:t>
    </dgm:pt>
    <dgm:pt modelId="{6EFF3454-AC06-4ED4-BF05-C143E3EE4B50}" type="parTrans" cxnId="{5552A130-6445-4218-AFC7-E1CFAC690144}">
      <dgm:prSet/>
      <dgm:spPr/>
      <dgm:t>
        <a:bodyPr/>
        <a:lstStyle/>
        <a:p>
          <a:endParaRPr lang="en-US"/>
        </a:p>
      </dgm:t>
    </dgm:pt>
    <dgm:pt modelId="{C36623A7-42FB-4129-807B-787EDB4B3FEB}" type="sibTrans" cxnId="{5552A130-6445-4218-AFC7-E1CFAC690144}">
      <dgm:prSet/>
      <dgm:spPr/>
      <dgm:t>
        <a:bodyPr/>
        <a:lstStyle/>
        <a:p>
          <a:endParaRPr lang="en-US"/>
        </a:p>
      </dgm:t>
    </dgm:pt>
    <dgm:pt modelId="{8EA4A7ED-C678-4DE8-ADC6-3E7995060986}">
      <dgm:prSet/>
      <dgm:spPr/>
      <dgm:t>
        <a:bodyPr/>
        <a:lstStyle/>
        <a:p>
          <a:r>
            <a:rPr lang="en-US"/>
            <a:t>Besonderheiten: Pizza im 45cm Durchmesser, Pasta und Salat</a:t>
          </a:r>
        </a:p>
      </dgm:t>
    </dgm:pt>
    <dgm:pt modelId="{ADB9B621-97C8-4E54-9C86-2560C404E2C6}" type="parTrans" cxnId="{5BF5BF76-BFBF-4C4E-815A-A35F92B310DE}">
      <dgm:prSet/>
      <dgm:spPr/>
      <dgm:t>
        <a:bodyPr/>
        <a:lstStyle/>
        <a:p>
          <a:endParaRPr lang="en-US"/>
        </a:p>
      </dgm:t>
    </dgm:pt>
    <dgm:pt modelId="{D99AB7FD-4BDC-436D-9E93-3453A2C4B3AA}" type="sibTrans" cxnId="{5BF5BF76-BFBF-4C4E-815A-A35F92B310DE}">
      <dgm:prSet/>
      <dgm:spPr/>
      <dgm:t>
        <a:bodyPr/>
        <a:lstStyle/>
        <a:p>
          <a:endParaRPr lang="en-US"/>
        </a:p>
      </dgm:t>
    </dgm:pt>
    <dgm:pt modelId="{AC959846-3B69-4721-BB5A-C937B72A01D4}">
      <dgm:prSet/>
      <dgm:spPr/>
      <dgm:t>
        <a:bodyPr/>
        <a:lstStyle/>
        <a:p>
          <a:r>
            <a:rPr lang="en-US"/>
            <a:t>65 Mitarbeiter</a:t>
          </a:r>
        </a:p>
      </dgm:t>
    </dgm:pt>
    <dgm:pt modelId="{57C1BB50-347E-4FA3-920C-B73F7D2DA7DB}" type="parTrans" cxnId="{4E4060E1-A285-40A6-9C3C-BD3CA2C8EA70}">
      <dgm:prSet/>
      <dgm:spPr/>
      <dgm:t>
        <a:bodyPr/>
        <a:lstStyle/>
        <a:p>
          <a:endParaRPr lang="en-US"/>
        </a:p>
      </dgm:t>
    </dgm:pt>
    <dgm:pt modelId="{ED6B20B0-B8CF-41CE-9829-CC9D93C18B6E}" type="sibTrans" cxnId="{4E4060E1-A285-40A6-9C3C-BD3CA2C8EA70}">
      <dgm:prSet/>
      <dgm:spPr/>
      <dgm:t>
        <a:bodyPr/>
        <a:lstStyle/>
        <a:p>
          <a:endParaRPr lang="en-US"/>
        </a:p>
      </dgm:t>
    </dgm:pt>
    <dgm:pt modelId="{AEB41FFC-654F-4E2B-8511-F6F1A6A85179}">
      <dgm:prSet/>
      <dgm:spPr/>
      <dgm:t>
        <a:bodyPr/>
        <a:lstStyle/>
        <a:p>
          <a:r>
            <a:rPr lang="en-US"/>
            <a:t>225 Sitzplätze im Restaurant und 205 auf der Terrasse</a:t>
          </a:r>
        </a:p>
      </dgm:t>
    </dgm:pt>
    <dgm:pt modelId="{0D370F19-BE67-4A28-BB74-8D446F83317A}" type="parTrans" cxnId="{D135C336-C7FD-4E3E-B3AC-149A59CD9CC0}">
      <dgm:prSet/>
      <dgm:spPr/>
      <dgm:t>
        <a:bodyPr/>
        <a:lstStyle/>
        <a:p>
          <a:endParaRPr lang="en-US"/>
        </a:p>
      </dgm:t>
    </dgm:pt>
    <dgm:pt modelId="{3F3C0AD1-4EDD-4808-BF89-BB0428F90B39}" type="sibTrans" cxnId="{D135C336-C7FD-4E3E-B3AC-149A59CD9CC0}">
      <dgm:prSet/>
      <dgm:spPr/>
      <dgm:t>
        <a:bodyPr/>
        <a:lstStyle/>
        <a:p>
          <a:endParaRPr lang="en-US"/>
        </a:p>
      </dgm:t>
    </dgm:pt>
    <dgm:pt modelId="{448A3483-EB06-45B3-AF3E-E218CBD4A483}">
      <dgm:prSet/>
      <dgm:spPr/>
      <dgm:t>
        <a:bodyPr/>
        <a:lstStyle/>
        <a:p>
          <a:r>
            <a:rPr lang="en-US"/>
            <a:t>Ausbildungsberuf: Fachfrau/ Fachmann für Systemgastronomie</a:t>
          </a:r>
        </a:p>
      </dgm:t>
    </dgm:pt>
    <dgm:pt modelId="{525C0D8E-074E-4E9E-99FA-67E62075A5EE}" type="parTrans" cxnId="{16A0860F-7DDF-4F7F-96C1-BEB69D4D84F8}">
      <dgm:prSet/>
      <dgm:spPr/>
      <dgm:t>
        <a:bodyPr/>
        <a:lstStyle/>
        <a:p>
          <a:endParaRPr lang="en-US"/>
        </a:p>
      </dgm:t>
    </dgm:pt>
    <dgm:pt modelId="{C414A96B-E5C7-4A2C-8E23-9894D56A2EE4}" type="sibTrans" cxnId="{16A0860F-7DDF-4F7F-96C1-BEB69D4D84F8}">
      <dgm:prSet/>
      <dgm:spPr/>
      <dgm:t>
        <a:bodyPr/>
        <a:lstStyle/>
        <a:p>
          <a:endParaRPr lang="en-US"/>
        </a:p>
      </dgm:t>
    </dgm:pt>
    <dgm:pt modelId="{4767DFCD-CE3C-4BD9-86C4-E3C098C9B6C4}" type="pres">
      <dgm:prSet presAssocID="{F9F43EF9-9104-40B9-8A7A-87888BB04419}" presName="diagram" presStyleCnt="0">
        <dgm:presLayoutVars>
          <dgm:dir/>
          <dgm:resizeHandles val="exact"/>
        </dgm:presLayoutVars>
      </dgm:prSet>
      <dgm:spPr/>
    </dgm:pt>
    <dgm:pt modelId="{D85F8F0E-CF2B-40AD-91C7-93756930A28A}" type="pres">
      <dgm:prSet presAssocID="{BE799C29-24CA-4C47-B4BF-DE4010605E6D}" presName="node" presStyleLbl="node1" presStyleIdx="0" presStyleCnt="5">
        <dgm:presLayoutVars>
          <dgm:bulletEnabled val="1"/>
        </dgm:presLayoutVars>
      </dgm:prSet>
      <dgm:spPr/>
    </dgm:pt>
    <dgm:pt modelId="{20B785D4-BB55-45EA-856C-B2436C6EC349}" type="pres">
      <dgm:prSet presAssocID="{C36623A7-42FB-4129-807B-787EDB4B3FEB}" presName="sibTrans" presStyleCnt="0"/>
      <dgm:spPr/>
    </dgm:pt>
    <dgm:pt modelId="{A833E641-C063-43AF-830B-1336FD9563C8}" type="pres">
      <dgm:prSet presAssocID="{8EA4A7ED-C678-4DE8-ADC6-3E7995060986}" presName="node" presStyleLbl="node1" presStyleIdx="1" presStyleCnt="5">
        <dgm:presLayoutVars>
          <dgm:bulletEnabled val="1"/>
        </dgm:presLayoutVars>
      </dgm:prSet>
      <dgm:spPr/>
    </dgm:pt>
    <dgm:pt modelId="{EB17EF5C-117A-437A-A5A7-301F66CCD583}" type="pres">
      <dgm:prSet presAssocID="{D99AB7FD-4BDC-436D-9E93-3453A2C4B3AA}" presName="sibTrans" presStyleCnt="0"/>
      <dgm:spPr/>
    </dgm:pt>
    <dgm:pt modelId="{F726DF03-E811-468F-A958-FF20BB7E7EE3}" type="pres">
      <dgm:prSet presAssocID="{AC959846-3B69-4721-BB5A-C937B72A01D4}" presName="node" presStyleLbl="node1" presStyleIdx="2" presStyleCnt="5">
        <dgm:presLayoutVars>
          <dgm:bulletEnabled val="1"/>
        </dgm:presLayoutVars>
      </dgm:prSet>
      <dgm:spPr/>
    </dgm:pt>
    <dgm:pt modelId="{8334CA09-BE96-4FD5-9D72-769ED4BC0E84}" type="pres">
      <dgm:prSet presAssocID="{ED6B20B0-B8CF-41CE-9829-CC9D93C18B6E}" presName="sibTrans" presStyleCnt="0"/>
      <dgm:spPr/>
    </dgm:pt>
    <dgm:pt modelId="{03736DC5-51F2-4122-94E3-C09ABC536AF8}" type="pres">
      <dgm:prSet presAssocID="{AEB41FFC-654F-4E2B-8511-F6F1A6A85179}" presName="node" presStyleLbl="node1" presStyleIdx="3" presStyleCnt="5">
        <dgm:presLayoutVars>
          <dgm:bulletEnabled val="1"/>
        </dgm:presLayoutVars>
      </dgm:prSet>
      <dgm:spPr/>
    </dgm:pt>
    <dgm:pt modelId="{0945A745-9E15-4EC4-89B2-3259C480A87D}" type="pres">
      <dgm:prSet presAssocID="{3F3C0AD1-4EDD-4808-BF89-BB0428F90B39}" presName="sibTrans" presStyleCnt="0"/>
      <dgm:spPr/>
    </dgm:pt>
    <dgm:pt modelId="{AB8E6953-9E45-4360-8D95-CF05FA83BE7B}" type="pres">
      <dgm:prSet presAssocID="{448A3483-EB06-45B3-AF3E-E218CBD4A483}" presName="node" presStyleLbl="node1" presStyleIdx="4" presStyleCnt="5">
        <dgm:presLayoutVars>
          <dgm:bulletEnabled val="1"/>
        </dgm:presLayoutVars>
      </dgm:prSet>
      <dgm:spPr/>
    </dgm:pt>
  </dgm:ptLst>
  <dgm:cxnLst>
    <dgm:cxn modelId="{0F99C70A-3533-40CA-96D3-A061E88D48FB}" type="presOf" srcId="{AC959846-3B69-4721-BB5A-C937B72A01D4}" destId="{F726DF03-E811-468F-A958-FF20BB7E7EE3}" srcOrd="0" destOrd="0" presId="urn:microsoft.com/office/officeart/2005/8/layout/default"/>
    <dgm:cxn modelId="{16A0860F-7DDF-4F7F-96C1-BEB69D4D84F8}" srcId="{F9F43EF9-9104-40B9-8A7A-87888BB04419}" destId="{448A3483-EB06-45B3-AF3E-E218CBD4A483}" srcOrd="4" destOrd="0" parTransId="{525C0D8E-074E-4E9E-99FA-67E62075A5EE}" sibTransId="{C414A96B-E5C7-4A2C-8E23-9894D56A2EE4}"/>
    <dgm:cxn modelId="{5552A130-6445-4218-AFC7-E1CFAC690144}" srcId="{F9F43EF9-9104-40B9-8A7A-87888BB04419}" destId="{BE799C29-24CA-4C47-B4BF-DE4010605E6D}" srcOrd="0" destOrd="0" parTransId="{6EFF3454-AC06-4ED4-BF05-C143E3EE4B50}" sibTransId="{C36623A7-42FB-4129-807B-787EDB4B3FEB}"/>
    <dgm:cxn modelId="{D135C336-C7FD-4E3E-B3AC-149A59CD9CC0}" srcId="{F9F43EF9-9104-40B9-8A7A-87888BB04419}" destId="{AEB41FFC-654F-4E2B-8511-F6F1A6A85179}" srcOrd="3" destOrd="0" parTransId="{0D370F19-BE67-4A28-BB74-8D446F83317A}" sibTransId="{3F3C0AD1-4EDD-4808-BF89-BB0428F90B39}"/>
    <dgm:cxn modelId="{1C5E825E-A2B0-4D00-90DD-65526A68E741}" type="presOf" srcId="{F9F43EF9-9104-40B9-8A7A-87888BB04419}" destId="{4767DFCD-CE3C-4BD9-86C4-E3C098C9B6C4}" srcOrd="0" destOrd="0" presId="urn:microsoft.com/office/officeart/2005/8/layout/default"/>
    <dgm:cxn modelId="{2AE59E62-A9C8-4D36-AE35-5D2FF589DA11}" type="presOf" srcId="{448A3483-EB06-45B3-AF3E-E218CBD4A483}" destId="{AB8E6953-9E45-4360-8D95-CF05FA83BE7B}" srcOrd="0" destOrd="0" presId="urn:microsoft.com/office/officeart/2005/8/layout/default"/>
    <dgm:cxn modelId="{5BF5BF76-BFBF-4C4E-815A-A35F92B310DE}" srcId="{F9F43EF9-9104-40B9-8A7A-87888BB04419}" destId="{8EA4A7ED-C678-4DE8-ADC6-3E7995060986}" srcOrd="1" destOrd="0" parTransId="{ADB9B621-97C8-4E54-9C86-2560C404E2C6}" sibTransId="{D99AB7FD-4BDC-436D-9E93-3453A2C4B3AA}"/>
    <dgm:cxn modelId="{F6154281-3E8A-4973-99EB-D3B00757C331}" type="presOf" srcId="{8EA4A7ED-C678-4DE8-ADC6-3E7995060986}" destId="{A833E641-C063-43AF-830B-1336FD9563C8}" srcOrd="0" destOrd="0" presId="urn:microsoft.com/office/officeart/2005/8/layout/default"/>
    <dgm:cxn modelId="{5B98E898-A45F-4E94-9487-CC3394EB4587}" type="presOf" srcId="{AEB41FFC-654F-4E2B-8511-F6F1A6A85179}" destId="{03736DC5-51F2-4122-94E3-C09ABC536AF8}" srcOrd="0" destOrd="0" presId="urn:microsoft.com/office/officeart/2005/8/layout/default"/>
    <dgm:cxn modelId="{94999EA0-C322-43E2-8E3E-3209C4E3B0FD}" type="presOf" srcId="{BE799C29-24CA-4C47-B4BF-DE4010605E6D}" destId="{D85F8F0E-CF2B-40AD-91C7-93756930A28A}" srcOrd="0" destOrd="0" presId="urn:microsoft.com/office/officeart/2005/8/layout/default"/>
    <dgm:cxn modelId="{4E4060E1-A285-40A6-9C3C-BD3CA2C8EA70}" srcId="{F9F43EF9-9104-40B9-8A7A-87888BB04419}" destId="{AC959846-3B69-4721-BB5A-C937B72A01D4}" srcOrd="2" destOrd="0" parTransId="{57C1BB50-347E-4FA3-920C-B73F7D2DA7DB}" sibTransId="{ED6B20B0-B8CF-41CE-9829-CC9D93C18B6E}"/>
    <dgm:cxn modelId="{7BEFC829-5FC4-4705-A624-76DA56BBCFE0}" type="presParOf" srcId="{4767DFCD-CE3C-4BD9-86C4-E3C098C9B6C4}" destId="{D85F8F0E-CF2B-40AD-91C7-93756930A28A}" srcOrd="0" destOrd="0" presId="urn:microsoft.com/office/officeart/2005/8/layout/default"/>
    <dgm:cxn modelId="{C6FD4B4D-3244-431F-AF6E-DC555E0729A4}" type="presParOf" srcId="{4767DFCD-CE3C-4BD9-86C4-E3C098C9B6C4}" destId="{20B785D4-BB55-45EA-856C-B2436C6EC349}" srcOrd="1" destOrd="0" presId="urn:microsoft.com/office/officeart/2005/8/layout/default"/>
    <dgm:cxn modelId="{9FACBA02-664F-4447-AE2B-CD1D58D11C96}" type="presParOf" srcId="{4767DFCD-CE3C-4BD9-86C4-E3C098C9B6C4}" destId="{A833E641-C063-43AF-830B-1336FD9563C8}" srcOrd="2" destOrd="0" presId="urn:microsoft.com/office/officeart/2005/8/layout/default"/>
    <dgm:cxn modelId="{738899C8-719A-470F-B7B5-9F3398BAECA4}" type="presParOf" srcId="{4767DFCD-CE3C-4BD9-86C4-E3C098C9B6C4}" destId="{EB17EF5C-117A-437A-A5A7-301F66CCD583}" srcOrd="3" destOrd="0" presId="urn:microsoft.com/office/officeart/2005/8/layout/default"/>
    <dgm:cxn modelId="{6DF410D4-0C21-4EBB-8003-7EDB9119B98B}" type="presParOf" srcId="{4767DFCD-CE3C-4BD9-86C4-E3C098C9B6C4}" destId="{F726DF03-E811-468F-A958-FF20BB7E7EE3}" srcOrd="4" destOrd="0" presId="urn:microsoft.com/office/officeart/2005/8/layout/default"/>
    <dgm:cxn modelId="{87106E54-4B5D-4E92-87D0-5C183706889D}" type="presParOf" srcId="{4767DFCD-CE3C-4BD9-86C4-E3C098C9B6C4}" destId="{8334CA09-BE96-4FD5-9D72-769ED4BC0E84}" srcOrd="5" destOrd="0" presId="urn:microsoft.com/office/officeart/2005/8/layout/default"/>
    <dgm:cxn modelId="{CC6696CE-010D-460F-84DD-30A57548BBCE}" type="presParOf" srcId="{4767DFCD-CE3C-4BD9-86C4-E3C098C9B6C4}" destId="{03736DC5-51F2-4122-94E3-C09ABC536AF8}" srcOrd="6" destOrd="0" presId="urn:microsoft.com/office/officeart/2005/8/layout/default"/>
    <dgm:cxn modelId="{57DC0F48-0980-4FD0-98DD-B64B51DE2955}" type="presParOf" srcId="{4767DFCD-CE3C-4BD9-86C4-E3C098C9B6C4}" destId="{0945A745-9E15-4EC4-89B2-3259C480A87D}" srcOrd="7" destOrd="0" presId="urn:microsoft.com/office/officeart/2005/8/layout/default"/>
    <dgm:cxn modelId="{8461F6E0-9DC7-4563-8592-FDF3505FEE85}" type="presParOf" srcId="{4767DFCD-CE3C-4BD9-86C4-E3C098C9B6C4}" destId="{AB8E6953-9E45-4360-8D95-CF05FA83BE7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7CA05A-8E8B-401A-9AE3-E2470EE5D4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BD3E5F7-07F1-4579-AAD7-5EF36B487EC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800" dirty="0"/>
            <a:t>Richtlernziel: §4 Nr.8 AO</a:t>
          </a:r>
          <a:br>
            <a:rPr lang="de-DE" sz="1800" dirty="0"/>
          </a:br>
          <a:r>
            <a:rPr lang="de-DE" sz="1800" dirty="0"/>
            <a:t>Küchenhilfe</a:t>
          </a:r>
          <a:endParaRPr lang="en-US" sz="1800" dirty="0"/>
        </a:p>
      </dgm:t>
    </dgm:pt>
    <dgm:pt modelId="{B9CD8134-B12A-4587-B282-78185F27BD02}" type="parTrans" cxnId="{CBAD5B60-E9BB-479B-94EE-9C56ABF5A2A9}">
      <dgm:prSet/>
      <dgm:spPr/>
      <dgm:t>
        <a:bodyPr/>
        <a:lstStyle/>
        <a:p>
          <a:endParaRPr lang="en-US"/>
        </a:p>
      </dgm:t>
    </dgm:pt>
    <dgm:pt modelId="{0092111E-18C9-4833-9A28-C18C1D506D27}" type="sibTrans" cxnId="{CBAD5B60-E9BB-479B-94EE-9C56ABF5A2A9}">
      <dgm:prSet/>
      <dgm:spPr/>
      <dgm:t>
        <a:bodyPr/>
        <a:lstStyle/>
        <a:p>
          <a:endParaRPr lang="en-US"/>
        </a:p>
      </dgm:t>
    </dgm:pt>
    <dgm:pt modelId="{53F70AFD-49D7-46D8-8AB0-AE3AF36C390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de-DE" sz="1800" dirty="0"/>
            <a:t>Groblernziel: § 8 Nr. 8 c) ARP</a:t>
          </a:r>
          <a:br>
            <a:rPr lang="de-DE" sz="1800" dirty="0"/>
          </a:br>
          <a:r>
            <a:rPr lang="de-DE" sz="1800" dirty="0"/>
            <a:t>Arbeitstechniken und Garverfahren zur Herstellung einfacher Speisen anwenden</a:t>
          </a:r>
        </a:p>
      </dgm:t>
    </dgm:pt>
    <dgm:pt modelId="{DD3AB3DD-2CE4-47F2-9BD5-0DF6130D52DB}" type="parTrans" cxnId="{F5B01466-B948-443B-ADC8-A6C44BA450FC}">
      <dgm:prSet/>
      <dgm:spPr/>
      <dgm:t>
        <a:bodyPr/>
        <a:lstStyle/>
        <a:p>
          <a:endParaRPr lang="en-US"/>
        </a:p>
      </dgm:t>
    </dgm:pt>
    <dgm:pt modelId="{F43574AE-138D-4958-AE40-58CDDF18EF89}" type="sibTrans" cxnId="{F5B01466-B948-443B-ADC8-A6C44BA450FC}">
      <dgm:prSet/>
      <dgm:spPr/>
      <dgm:t>
        <a:bodyPr/>
        <a:lstStyle/>
        <a:p>
          <a:endParaRPr lang="en-US"/>
        </a:p>
      </dgm:t>
    </dgm:pt>
    <dgm:pt modelId="{09372F8E-7F44-4263-9EFE-A1711D98C4FC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Feinlernziel</a:t>
          </a:r>
        </a:p>
        <a:p>
          <a:pPr>
            <a:lnSpc>
              <a:spcPct val="100000"/>
            </a:lnSpc>
          </a:pPr>
          <a:r>
            <a:rPr lang="de-DE" dirty="0"/>
            <a:t>Nach der Ausbildungseinheit kann die Auszubildende Produkte für das Gericht </a:t>
          </a:r>
          <a:r>
            <a:rPr lang="de-DE" b="1" dirty="0" err="1"/>
            <a:t>spaghetti</a:t>
          </a:r>
          <a:r>
            <a:rPr lang="de-DE" b="1" dirty="0"/>
            <a:t> </a:t>
          </a:r>
          <a:r>
            <a:rPr lang="de-DE" b="1" dirty="0" err="1"/>
            <a:t>pomodoro</a:t>
          </a:r>
          <a:r>
            <a:rPr lang="de-DE" b="1" dirty="0"/>
            <a:t> e </a:t>
          </a:r>
          <a:r>
            <a:rPr lang="de-DE" b="1" dirty="0" err="1"/>
            <a:t>basilico</a:t>
          </a:r>
          <a:r>
            <a:rPr lang="de-DE" b="1" dirty="0"/>
            <a:t> </a:t>
          </a:r>
          <a:r>
            <a:rPr lang="de-DE" dirty="0"/>
            <a:t>innerhalb von 15 min identifizieren, klassifizieren und die richtige Bearbeitungsmethode wählen. </a:t>
          </a:r>
          <a:endParaRPr lang="en-US" dirty="0"/>
        </a:p>
      </dgm:t>
    </dgm:pt>
    <dgm:pt modelId="{FD983C5E-1FB0-4BC1-8956-113BF24B0C0F}" type="parTrans" cxnId="{069FAED6-D5BF-4B77-A50F-E749F0C53F24}">
      <dgm:prSet/>
      <dgm:spPr/>
      <dgm:t>
        <a:bodyPr/>
        <a:lstStyle/>
        <a:p>
          <a:endParaRPr lang="en-US"/>
        </a:p>
      </dgm:t>
    </dgm:pt>
    <dgm:pt modelId="{A534C976-D855-48C8-AE85-4BB0E7F59380}" type="sibTrans" cxnId="{069FAED6-D5BF-4B77-A50F-E749F0C53F24}">
      <dgm:prSet/>
      <dgm:spPr/>
      <dgm:t>
        <a:bodyPr/>
        <a:lstStyle/>
        <a:p>
          <a:endParaRPr lang="en-US"/>
        </a:p>
      </dgm:t>
    </dgm:pt>
    <dgm:pt modelId="{CFC4D9CF-39E1-4B81-A89F-002FDA94364F}" type="pres">
      <dgm:prSet presAssocID="{117CA05A-8E8B-401A-9AE3-E2470EE5D474}" presName="root" presStyleCnt="0">
        <dgm:presLayoutVars>
          <dgm:dir/>
          <dgm:resizeHandles val="exact"/>
        </dgm:presLayoutVars>
      </dgm:prSet>
      <dgm:spPr/>
    </dgm:pt>
    <dgm:pt modelId="{78DEC138-6F56-464F-9F09-55146160AE34}" type="pres">
      <dgm:prSet presAssocID="{9BD3E5F7-07F1-4579-AAD7-5EF36B487EC3}" presName="compNode" presStyleCnt="0"/>
      <dgm:spPr/>
    </dgm:pt>
    <dgm:pt modelId="{2CDA1E65-6050-4FF7-B6F2-8AD013ED0AD2}" type="pres">
      <dgm:prSet presAssocID="{9BD3E5F7-07F1-4579-AAD7-5EF36B487EC3}" presName="bgRect" presStyleLbl="bgShp" presStyleIdx="0" presStyleCnt="3"/>
      <dgm:spPr/>
    </dgm:pt>
    <dgm:pt modelId="{2F7C2A31-7B12-45BE-8580-D150735917CC}" type="pres">
      <dgm:prSet presAssocID="{9BD3E5F7-07F1-4579-AAD7-5EF36B487EC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9652FE7-A3DF-4AEB-8ACD-4107AD596756}" type="pres">
      <dgm:prSet presAssocID="{9BD3E5F7-07F1-4579-AAD7-5EF36B487EC3}" presName="spaceRect" presStyleCnt="0"/>
      <dgm:spPr/>
    </dgm:pt>
    <dgm:pt modelId="{B643CA52-DA66-485A-94CF-F7BFDD1755FB}" type="pres">
      <dgm:prSet presAssocID="{9BD3E5F7-07F1-4579-AAD7-5EF36B487EC3}" presName="parTx" presStyleLbl="revTx" presStyleIdx="0" presStyleCnt="3">
        <dgm:presLayoutVars>
          <dgm:chMax val="0"/>
          <dgm:chPref val="0"/>
        </dgm:presLayoutVars>
      </dgm:prSet>
      <dgm:spPr/>
    </dgm:pt>
    <dgm:pt modelId="{54D16D5E-4337-4C78-B526-EC37FDD3BB49}" type="pres">
      <dgm:prSet presAssocID="{0092111E-18C9-4833-9A28-C18C1D506D27}" presName="sibTrans" presStyleCnt="0"/>
      <dgm:spPr/>
    </dgm:pt>
    <dgm:pt modelId="{E3F8252C-0680-4A9D-8591-CC621BCD572C}" type="pres">
      <dgm:prSet presAssocID="{53F70AFD-49D7-46D8-8AB0-AE3AF36C390C}" presName="compNode" presStyleCnt="0"/>
      <dgm:spPr/>
    </dgm:pt>
    <dgm:pt modelId="{6EFBCEEE-8B15-4CB2-9C9D-246776602911}" type="pres">
      <dgm:prSet presAssocID="{53F70AFD-49D7-46D8-8AB0-AE3AF36C390C}" presName="bgRect" presStyleLbl="bgShp" presStyleIdx="1" presStyleCnt="3"/>
      <dgm:spPr/>
    </dgm:pt>
    <dgm:pt modelId="{2235C838-CC27-46E6-B86D-D71FFC9B4BC2}" type="pres">
      <dgm:prSet presAssocID="{53F70AFD-49D7-46D8-8AB0-AE3AF36C39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AD75211-04BC-4A09-B0C3-5E4497D428C3}" type="pres">
      <dgm:prSet presAssocID="{53F70AFD-49D7-46D8-8AB0-AE3AF36C390C}" presName="spaceRect" presStyleCnt="0"/>
      <dgm:spPr/>
    </dgm:pt>
    <dgm:pt modelId="{F597796F-0255-4F93-BC95-A616F8333B8B}" type="pres">
      <dgm:prSet presAssocID="{53F70AFD-49D7-46D8-8AB0-AE3AF36C390C}" presName="parTx" presStyleLbl="revTx" presStyleIdx="1" presStyleCnt="3" custScaleY="86674">
        <dgm:presLayoutVars>
          <dgm:chMax val="0"/>
          <dgm:chPref val="0"/>
        </dgm:presLayoutVars>
      </dgm:prSet>
      <dgm:spPr/>
    </dgm:pt>
    <dgm:pt modelId="{6510C77D-5E5D-4F4D-B4F6-72BBC058FAF6}" type="pres">
      <dgm:prSet presAssocID="{F43574AE-138D-4958-AE40-58CDDF18EF89}" presName="sibTrans" presStyleCnt="0"/>
      <dgm:spPr/>
    </dgm:pt>
    <dgm:pt modelId="{5143FAFB-FBC0-4D93-8BBE-BC0A5888C9AE}" type="pres">
      <dgm:prSet presAssocID="{09372F8E-7F44-4263-9EFE-A1711D98C4FC}" presName="compNode" presStyleCnt="0"/>
      <dgm:spPr/>
    </dgm:pt>
    <dgm:pt modelId="{74358677-A2C6-4D5F-ADCA-5283AEC7FC47}" type="pres">
      <dgm:prSet presAssocID="{09372F8E-7F44-4263-9EFE-A1711D98C4FC}" presName="bgRect" presStyleLbl="bgShp" presStyleIdx="2" presStyleCnt="3" custScaleY="153904"/>
      <dgm:spPr/>
    </dgm:pt>
    <dgm:pt modelId="{9647A9EE-417A-4788-AAEB-2F9C2D051A33}" type="pres">
      <dgm:prSet presAssocID="{09372F8E-7F44-4263-9EFE-A1711D98C4F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E5A32182-BEC7-440A-BFF6-A7E091E69F3B}" type="pres">
      <dgm:prSet presAssocID="{09372F8E-7F44-4263-9EFE-A1711D98C4FC}" presName="spaceRect" presStyleCnt="0"/>
      <dgm:spPr/>
    </dgm:pt>
    <dgm:pt modelId="{181AB8B4-BEA1-4054-A10F-BA1109691521}" type="pres">
      <dgm:prSet presAssocID="{09372F8E-7F44-4263-9EFE-A1711D98C4FC}" presName="parTx" presStyleLbl="revTx" presStyleIdx="2" presStyleCnt="3" custScaleY="176504">
        <dgm:presLayoutVars>
          <dgm:chMax val="0"/>
          <dgm:chPref val="0"/>
        </dgm:presLayoutVars>
      </dgm:prSet>
      <dgm:spPr/>
    </dgm:pt>
  </dgm:ptLst>
  <dgm:cxnLst>
    <dgm:cxn modelId="{CE8C9810-91DE-4C96-B13F-3C1F118613A5}" type="presOf" srcId="{117CA05A-8E8B-401A-9AE3-E2470EE5D474}" destId="{CFC4D9CF-39E1-4B81-A89F-002FDA94364F}" srcOrd="0" destOrd="0" presId="urn:microsoft.com/office/officeart/2018/2/layout/IconVerticalSolidList"/>
    <dgm:cxn modelId="{C6C2571B-C30F-4A69-AC5A-CC5056AD83F6}" type="presOf" srcId="{9BD3E5F7-07F1-4579-AAD7-5EF36B487EC3}" destId="{B643CA52-DA66-485A-94CF-F7BFDD1755FB}" srcOrd="0" destOrd="0" presId="urn:microsoft.com/office/officeart/2018/2/layout/IconVerticalSolidList"/>
    <dgm:cxn modelId="{CBAD5B60-E9BB-479B-94EE-9C56ABF5A2A9}" srcId="{117CA05A-8E8B-401A-9AE3-E2470EE5D474}" destId="{9BD3E5F7-07F1-4579-AAD7-5EF36B487EC3}" srcOrd="0" destOrd="0" parTransId="{B9CD8134-B12A-4587-B282-78185F27BD02}" sibTransId="{0092111E-18C9-4833-9A28-C18C1D506D27}"/>
    <dgm:cxn modelId="{F5B01466-B948-443B-ADC8-A6C44BA450FC}" srcId="{117CA05A-8E8B-401A-9AE3-E2470EE5D474}" destId="{53F70AFD-49D7-46D8-8AB0-AE3AF36C390C}" srcOrd="1" destOrd="0" parTransId="{DD3AB3DD-2CE4-47F2-9BD5-0DF6130D52DB}" sibTransId="{F43574AE-138D-4958-AE40-58CDDF18EF89}"/>
    <dgm:cxn modelId="{069FAED6-D5BF-4B77-A50F-E749F0C53F24}" srcId="{117CA05A-8E8B-401A-9AE3-E2470EE5D474}" destId="{09372F8E-7F44-4263-9EFE-A1711D98C4FC}" srcOrd="2" destOrd="0" parTransId="{FD983C5E-1FB0-4BC1-8956-113BF24B0C0F}" sibTransId="{A534C976-D855-48C8-AE85-4BB0E7F59380}"/>
    <dgm:cxn modelId="{98DDBAE1-187D-42AD-928C-40B65F3AAA39}" type="presOf" srcId="{53F70AFD-49D7-46D8-8AB0-AE3AF36C390C}" destId="{F597796F-0255-4F93-BC95-A616F8333B8B}" srcOrd="0" destOrd="0" presId="urn:microsoft.com/office/officeart/2018/2/layout/IconVerticalSolidList"/>
    <dgm:cxn modelId="{A2DFD2EF-009B-45C8-A767-42370172DABB}" type="presOf" srcId="{09372F8E-7F44-4263-9EFE-A1711D98C4FC}" destId="{181AB8B4-BEA1-4054-A10F-BA1109691521}" srcOrd="0" destOrd="0" presId="urn:microsoft.com/office/officeart/2018/2/layout/IconVerticalSolidList"/>
    <dgm:cxn modelId="{2B1D88CB-8E9A-49B8-8E10-147E9D0A7B58}" type="presParOf" srcId="{CFC4D9CF-39E1-4B81-A89F-002FDA94364F}" destId="{78DEC138-6F56-464F-9F09-55146160AE34}" srcOrd="0" destOrd="0" presId="urn:microsoft.com/office/officeart/2018/2/layout/IconVerticalSolidList"/>
    <dgm:cxn modelId="{68AABE8A-40CB-43EF-A173-1395BDC18B5E}" type="presParOf" srcId="{78DEC138-6F56-464F-9F09-55146160AE34}" destId="{2CDA1E65-6050-4FF7-B6F2-8AD013ED0AD2}" srcOrd="0" destOrd="0" presId="urn:microsoft.com/office/officeart/2018/2/layout/IconVerticalSolidList"/>
    <dgm:cxn modelId="{A5B9C9C0-EBB8-49C8-A0D1-2E2EAA300474}" type="presParOf" srcId="{78DEC138-6F56-464F-9F09-55146160AE34}" destId="{2F7C2A31-7B12-45BE-8580-D150735917CC}" srcOrd="1" destOrd="0" presId="urn:microsoft.com/office/officeart/2018/2/layout/IconVerticalSolidList"/>
    <dgm:cxn modelId="{71DAB07A-978D-4B2C-B342-537E23D5B83F}" type="presParOf" srcId="{78DEC138-6F56-464F-9F09-55146160AE34}" destId="{39652FE7-A3DF-4AEB-8ACD-4107AD596756}" srcOrd="2" destOrd="0" presId="urn:microsoft.com/office/officeart/2018/2/layout/IconVerticalSolidList"/>
    <dgm:cxn modelId="{ED2CFE9B-2322-4D3A-B6BC-74875B4E8E71}" type="presParOf" srcId="{78DEC138-6F56-464F-9F09-55146160AE34}" destId="{B643CA52-DA66-485A-94CF-F7BFDD1755FB}" srcOrd="3" destOrd="0" presId="urn:microsoft.com/office/officeart/2018/2/layout/IconVerticalSolidList"/>
    <dgm:cxn modelId="{81A57F83-9D50-4FEE-9C2D-1D2D079B4880}" type="presParOf" srcId="{CFC4D9CF-39E1-4B81-A89F-002FDA94364F}" destId="{54D16D5E-4337-4C78-B526-EC37FDD3BB49}" srcOrd="1" destOrd="0" presId="urn:microsoft.com/office/officeart/2018/2/layout/IconVerticalSolidList"/>
    <dgm:cxn modelId="{EB85A71B-44A7-4AC7-AE08-4BF50074ED85}" type="presParOf" srcId="{CFC4D9CF-39E1-4B81-A89F-002FDA94364F}" destId="{E3F8252C-0680-4A9D-8591-CC621BCD572C}" srcOrd="2" destOrd="0" presId="urn:microsoft.com/office/officeart/2018/2/layout/IconVerticalSolidList"/>
    <dgm:cxn modelId="{54735E3C-1D69-4C78-B0C6-3547D6F01BD6}" type="presParOf" srcId="{E3F8252C-0680-4A9D-8591-CC621BCD572C}" destId="{6EFBCEEE-8B15-4CB2-9C9D-246776602911}" srcOrd="0" destOrd="0" presId="urn:microsoft.com/office/officeart/2018/2/layout/IconVerticalSolidList"/>
    <dgm:cxn modelId="{FEF91325-D350-448A-A4C4-088EA4468BEA}" type="presParOf" srcId="{E3F8252C-0680-4A9D-8591-CC621BCD572C}" destId="{2235C838-CC27-46E6-B86D-D71FFC9B4BC2}" srcOrd="1" destOrd="0" presId="urn:microsoft.com/office/officeart/2018/2/layout/IconVerticalSolidList"/>
    <dgm:cxn modelId="{7E66AAD8-2E97-4BDB-BDE0-902AD1F85C6D}" type="presParOf" srcId="{E3F8252C-0680-4A9D-8591-CC621BCD572C}" destId="{EAD75211-04BC-4A09-B0C3-5E4497D428C3}" srcOrd="2" destOrd="0" presId="urn:microsoft.com/office/officeart/2018/2/layout/IconVerticalSolidList"/>
    <dgm:cxn modelId="{30BEEDBC-190E-4C7D-8B54-F507A72CF2F1}" type="presParOf" srcId="{E3F8252C-0680-4A9D-8591-CC621BCD572C}" destId="{F597796F-0255-4F93-BC95-A616F8333B8B}" srcOrd="3" destOrd="0" presId="urn:microsoft.com/office/officeart/2018/2/layout/IconVerticalSolidList"/>
    <dgm:cxn modelId="{299BBCAA-1212-4847-8FAC-664AB575236A}" type="presParOf" srcId="{CFC4D9CF-39E1-4B81-A89F-002FDA94364F}" destId="{6510C77D-5E5D-4F4D-B4F6-72BBC058FAF6}" srcOrd="3" destOrd="0" presId="urn:microsoft.com/office/officeart/2018/2/layout/IconVerticalSolidList"/>
    <dgm:cxn modelId="{C0B0CB5F-BC13-468C-9276-2C0BA46F5C94}" type="presParOf" srcId="{CFC4D9CF-39E1-4B81-A89F-002FDA94364F}" destId="{5143FAFB-FBC0-4D93-8BBE-BC0A5888C9AE}" srcOrd="4" destOrd="0" presId="urn:microsoft.com/office/officeart/2018/2/layout/IconVerticalSolidList"/>
    <dgm:cxn modelId="{129CF033-8F0C-48E3-BE16-4DD8FB1C14E8}" type="presParOf" srcId="{5143FAFB-FBC0-4D93-8BBE-BC0A5888C9AE}" destId="{74358677-A2C6-4D5F-ADCA-5283AEC7FC47}" srcOrd="0" destOrd="0" presId="urn:microsoft.com/office/officeart/2018/2/layout/IconVerticalSolidList"/>
    <dgm:cxn modelId="{9D3CC805-25E4-4C9A-B811-FD947C167351}" type="presParOf" srcId="{5143FAFB-FBC0-4D93-8BBE-BC0A5888C9AE}" destId="{9647A9EE-417A-4788-AAEB-2F9C2D051A33}" srcOrd="1" destOrd="0" presId="urn:microsoft.com/office/officeart/2018/2/layout/IconVerticalSolidList"/>
    <dgm:cxn modelId="{3035C922-2D06-4490-8B40-6D5BF27151BD}" type="presParOf" srcId="{5143FAFB-FBC0-4D93-8BBE-BC0A5888C9AE}" destId="{E5A32182-BEC7-440A-BFF6-A7E091E69F3B}" srcOrd="2" destOrd="0" presId="urn:microsoft.com/office/officeart/2018/2/layout/IconVerticalSolidList"/>
    <dgm:cxn modelId="{60C3065E-CBE2-45AB-A64D-FFA25B01A439}" type="presParOf" srcId="{5143FAFB-FBC0-4D93-8BBE-BC0A5888C9AE}" destId="{181AB8B4-BEA1-4054-A10F-BA11096915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7CA05A-8E8B-401A-9AE3-E2470EE5D47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D3E5F7-07F1-4579-AAD7-5EF36B487EC3}">
      <dgm:prSet/>
      <dgm:spPr/>
      <dgm:t>
        <a:bodyPr/>
        <a:lstStyle/>
        <a:p>
          <a:r>
            <a:rPr lang="de-DE" b="1"/>
            <a:t>Kognitives Lernziel</a:t>
          </a:r>
        </a:p>
        <a:p>
          <a:pPr>
            <a:buFontTx/>
            <a:buChar char="-"/>
          </a:pPr>
          <a:r>
            <a:rPr lang="de-DE"/>
            <a:t>Einzelnen Schritte der Produkt-verarbeitung</a:t>
          </a:r>
        </a:p>
        <a:p>
          <a:pPr>
            <a:buFontTx/>
            <a:buChar char="-"/>
          </a:pPr>
          <a:r>
            <a:rPr lang="de-DE"/>
            <a:t>Aufbau der Pasta-Station</a:t>
          </a:r>
        </a:p>
        <a:p>
          <a:pPr>
            <a:buFontTx/>
            <a:buChar char="-"/>
          </a:pPr>
          <a:r>
            <a:rPr lang="de-DE"/>
            <a:t>Logische Reihenfolge der verschiedenen Arbeitsschritte</a:t>
          </a:r>
        </a:p>
      </dgm:t>
    </dgm:pt>
    <dgm:pt modelId="{B9CD8134-B12A-4587-B282-78185F27BD02}" type="parTrans" cxnId="{CBAD5B60-E9BB-479B-94EE-9C56ABF5A2A9}">
      <dgm:prSet/>
      <dgm:spPr/>
      <dgm:t>
        <a:bodyPr/>
        <a:lstStyle/>
        <a:p>
          <a:endParaRPr lang="en-US"/>
        </a:p>
      </dgm:t>
    </dgm:pt>
    <dgm:pt modelId="{0092111E-18C9-4833-9A28-C18C1D506D27}" type="sibTrans" cxnId="{CBAD5B60-E9BB-479B-94EE-9C56ABF5A2A9}">
      <dgm:prSet/>
      <dgm:spPr/>
      <dgm:t>
        <a:bodyPr/>
        <a:lstStyle/>
        <a:p>
          <a:endParaRPr lang="en-US"/>
        </a:p>
      </dgm:t>
    </dgm:pt>
    <dgm:pt modelId="{53F70AFD-49D7-46D8-8AB0-AE3AF36C390C}">
      <dgm:prSet/>
      <dgm:spPr/>
      <dgm:t>
        <a:bodyPr/>
        <a:lstStyle/>
        <a:p>
          <a:r>
            <a:rPr lang="de-DE" b="1"/>
            <a:t>Affektives Lernziel</a:t>
          </a:r>
          <a:endParaRPr lang="de-DE"/>
        </a:p>
        <a:p>
          <a:pPr>
            <a:buFontTx/>
            <a:buChar char="-"/>
          </a:pPr>
          <a:r>
            <a:rPr lang="de-DE"/>
            <a:t>Standortübergreifend arbeiten</a:t>
          </a:r>
        </a:p>
        <a:p>
          <a:pPr>
            <a:buFontTx/>
            <a:buChar char="-"/>
          </a:pPr>
          <a:r>
            <a:rPr lang="de-DE"/>
            <a:t>Produktives Arbeiten (organisierte Arbeitsabläufe)</a:t>
          </a:r>
        </a:p>
        <a:p>
          <a:pPr>
            <a:buFontTx/>
            <a:buChar char="-"/>
          </a:pPr>
          <a:r>
            <a:rPr lang="de-DE"/>
            <a:t>Qualitätssicherung (Geschmack, Menge, MHD)</a:t>
          </a:r>
        </a:p>
      </dgm:t>
    </dgm:pt>
    <dgm:pt modelId="{DD3AB3DD-2CE4-47F2-9BD5-0DF6130D52DB}" type="parTrans" cxnId="{F5B01466-B948-443B-ADC8-A6C44BA450FC}">
      <dgm:prSet/>
      <dgm:spPr/>
      <dgm:t>
        <a:bodyPr/>
        <a:lstStyle/>
        <a:p>
          <a:endParaRPr lang="en-US"/>
        </a:p>
      </dgm:t>
    </dgm:pt>
    <dgm:pt modelId="{F43574AE-138D-4958-AE40-58CDDF18EF89}" type="sibTrans" cxnId="{F5B01466-B948-443B-ADC8-A6C44BA450FC}">
      <dgm:prSet/>
      <dgm:spPr/>
      <dgm:t>
        <a:bodyPr/>
        <a:lstStyle/>
        <a:p>
          <a:endParaRPr lang="en-US"/>
        </a:p>
      </dgm:t>
    </dgm:pt>
    <dgm:pt modelId="{09372F8E-7F44-4263-9EFE-A1711D98C4FC}">
      <dgm:prSet/>
      <dgm:spPr/>
      <dgm:t>
        <a:bodyPr/>
        <a:lstStyle/>
        <a:p>
          <a:r>
            <a:rPr lang="de-DE" b="1"/>
            <a:t>Psychomotorisches Lernziel</a:t>
          </a:r>
          <a:endParaRPr lang="de-DE"/>
        </a:p>
        <a:p>
          <a:pPr>
            <a:buFontTx/>
            <a:buChar char="-"/>
          </a:pPr>
          <a:r>
            <a:rPr lang="de-DE"/>
            <a:t>Mengenangaben beachten </a:t>
          </a:r>
        </a:p>
        <a:p>
          <a:pPr>
            <a:buFontTx/>
            <a:buChar char="-"/>
          </a:pPr>
          <a:r>
            <a:rPr lang="de-DE"/>
            <a:t>Richtige Garstufen und Reihenfolge des Anbratens</a:t>
          </a:r>
        </a:p>
        <a:p>
          <a:pPr>
            <a:buFontTx/>
            <a:buChar char="-"/>
          </a:pPr>
          <a:r>
            <a:rPr lang="de-DE"/>
            <a:t>Anwendung der richtigen SchnitttechnikenV</a:t>
          </a:r>
        </a:p>
        <a:p>
          <a:pPr>
            <a:buFontTx/>
            <a:buChar char="-"/>
          </a:pPr>
          <a:r>
            <a:rPr lang="de-DE"/>
            <a:t>orgeschriebenes Anrichten</a:t>
          </a:r>
          <a:endParaRPr lang="en-US"/>
        </a:p>
      </dgm:t>
    </dgm:pt>
    <dgm:pt modelId="{FD983C5E-1FB0-4BC1-8956-113BF24B0C0F}" type="parTrans" cxnId="{069FAED6-D5BF-4B77-A50F-E749F0C53F24}">
      <dgm:prSet/>
      <dgm:spPr/>
      <dgm:t>
        <a:bodyPr/>
        <a:lstStyle/>
        <a:p>
          <a:endParaRPr lang="en-US"/>
        </a:p>
      </dgm:t>
    </dgm:pt>
    <dgm:pt modelId="{A534C976-D855-48C8-AE85-4BB0E7F59380}" type="sibTrans" cxnId="{069FAED6-D5BF-4B77-A50F-E749F0C53F24}">
      <dgm:prSet/>
      <dgm:spPr/>
      <dgm:t>
        <a:bodyPr/>
        <a:lstStyle/>
        <a:p>
          <a:endParaRPr lang="en-US"/>
        </a:p>
      </dgm:t>
    </dgm:pt>
    <dgm:pt modelId="{135CD8C5-0491-4BE1-AF73-BDA238A78C30}" type="pres">
      <dgm:prSet presAssocID="{117CA05A-8E8B-401A-9AE3-E2470EE5D474}" presName="linear" presStyleCnt="0">
        <dgm:presLayoutVars>
          <dgm:animLvl val="lvl"/>
          <dgm:resizeHandles val="exact"/>
        </dgm:presLayoutVars>
      </dgm:prSet>
      <dgm:spPr/>
    </dgm:pt>
    <dgm:pt modelId="{6D861E98-7A0E-4FAD-80CB-2E19BEFEF1A3}" type="pres">
      <dgm:prSet presAssocID="{9BD3E5F7-07F1-4579-AAD7-5EF36B487E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C91ED91-3375-4F86-9E71-B03519FBA25C}" type="pres">
      <dgm:prSet presAssocID="{0092111E-18C9-4833-9A28-C18C1D506D27}" presName="spacer" presStyleCnt="0"/>
      <dgm:spPr/>
    </dgm:pt>
    <dgm:pt modelId="{03698800-B942-409F-8C00-D3B842FA57E6}" type="pres">
      <dgm:prSet presAssocID="{53F70AFD-49D7-46D8-8AB0-AE3AF36C39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D43D4E8-EF74-4DCF-B89D-2F199A2C9567}" type="pres">
      <dgm:prSet presAssocID="{F43574AE-138D-4958-AE40-58CDDF18EF89}" presName="spacer" presStyleCnt="0"/>
      <dgm:spPr/>
    </dgm:pt>
    <dgm:pt modelId="{7511FB7E-99C3-4256-AFB9-BECB5F7D5A98}" type="pres">
      <dgm:prSet presAssocID="{09372F8E-7F44-4263-9EFE-A1711D98C4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E42143C-65C9-4AAA-B386-A384D237EC57}" type="presOf" srcId="{9BD3E5F7-07F1-4579-AAD7-5EF36B487EC3}" destId="{6D861E98-7A0E-4FAD-80CB-2E19BEFEF1A3}" srcOrd="0" destOrd="0" presId="urn:microsoft.com/office/officeart/2005/8/layout/vList2"/>
    <dgm:cxn modelId="{CBAD5B60-E9BB-479B-94EE-9C56ABF5A2A9}" srcId="{117CA05A-8E8B-401A-9AE3-E2470EE5D474}" destId="{9BD3E5F7-07F1-4579-AAD7-5EF36B487EC3}" srcOrd="0" destOrd="0" parTransId="{B9CD8134-B12A-4587-B282-78185F27BD02}" sibTransId="{0092111E-18C9-4833-9A28-C18C1D506D27}"/>
    <dgm:cxn modelId="{F5B01466-B948-443B-ADC8-A6C44BA450FC}" srcId="{117CA05A-8E8B-401A-9AE3-E2470EE5D474}" destId="{53F70AFD-49D7-46D8-8AB0-AE3AF36C390C}" srcOrd="1" destOrd="0" parTransId="{DD3AB3DD-2CE4-47F2-9BD5-0DF6130D52DB}" sibTransId="{F43574AE-138D-4958-AE40-58CDDF18EF89}"/>
    <dgm:cxn modelId="{B3899EC8-CFB7-4DE9-9D16-D6209933F751}" type="presOf" srcId="{09372F8E-7F44-4263-9EFE-A1711D98C4FC}" destId="{7511FB7E-99C3-4256-AFB9-BECB5F7D5A98}" srcOrd="0" destOrd="0" presId="urn:microsoft.com/office/officeart/2005/8/layout/vList2"/>
    <dgm:cxn modelId="{069FAED6-D5BF-4B77-A50F-E749F0C53F24}" srcId="{117CA05A-8E8B-401A-9AE3-E2470EE5D474}" destId="{09372F8E-7F44-4263-9EFE-A1711D98C4FC}" srcOrd="2" destOrd="0" parTransId="{FD983C5E-1FB0-4BC1-8956-113BF24B0C0F}" sibTransId="{A534C976-D855-48C8-AE85-4BB0E7F59380}"/>
    <dgm:cxn modelId="{FB870CE0-468F-478F-A1FC-D8D463CEB51B}" type="presOf" srcId="{53F70AFD-49D7-46D8-8AB0-AE3AF36C390C}" destId="{03698800-B942-409F-8C00-D3B842FA57E6}" srcOrd="0" destOrd="0" presId="urn:microsoft.com/office/officeart/2005/8/layout/vList2"/>
    <dgm:cxn modelId="{9D9B9AE8-8BA7-49B6-92B8-BAD4681EF45C}" type="presOf" srcId="{117CA05A-8E8B-401A-9AE3-E2470EE5D474}" destId="{135CD8C5-0491-4BE1-AF73-BDA238A78C30}" srcOrd="0" destOrd="0" presId="urn:microsoft.com/office/officeart/2005/8/layout/vList2"/>
    <dgm:cxn modelId="{AB403F26-D26F-4F99-93F2-78435E065EEB}" type="presParOf" srcId="{135CD8C5-0491-4BE1-AF73-BDA238A78C30}" destId="{6D861E98-7A0E-4FAD-80CB-2E19BEFEF1A3}" srcOrd="0" destOrd="0" presId="urn:microsoft.com/office/officeart/2005/8/layout/vList2"/>
    <dgm:cxn modelId="{7DCC13B1-8F3E-465A-809E-1EC67B31F3E5}" type="presParOf" srcId="{135CD8C5-0491-4BE1-AF73-BDA238A78C30}" destId="{7C91ED91-3375-4F86-9E71-B03519FBA25C}" srcOrd="1" destOrd="0" presId="urn:microsoft.com/office/officeart/2005/8/layout/vList2"/>
    <dgm:cxn modelId="{B89397EA-0A09-4EC2-86C4-41D65EA85E55}" type="presParOf" srcId="{135CD8C5-0491-4BE1-AF73-BDA238A78C30}" destId="{03698800-B942-409F-8C00-D3B842FA57E6}" srcOrd="2" destOrd="0" presId="urn:microsoft.com/office/officeart/2005/8/layout/vList2"/>
    <dgm:cxn modelId="{DCD837C2-7D08-4EC7-A40C-5B20E13DA2B2}" type="presParOf" srcId="{135CD8C5-0491-4BE1-AF73-BDA238A78C30}" destId="{BD43D4E8-EF74-4DCF-B89D-2F199A2C9567}" srcOrd="3" destOrd="0" presId="urn:microsoft.com/office/officeart/2005/8/layout/vList2"/>
    <dgm:cxn modelId="{6E1FCEA3-5ECA-4F0B-BBD1-9543D3B41651}" type="presParOf" srcId="{135CD8C5-0491-4BE1-AF73-BDA238A78C30}" destId="{7511FB7E-99C3-4256-AFB9-BECB5F7D5A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0748AC-F04B-4528-8EC2-001CC099BC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2BFD58-FC2B-4C77-B51A-950846DA7F1B}">
      <dgm:prSet/>
      <dgm:spPr/>
      <dgm:t>
        <a:bodyPr/>
        <a:lstStyle/>
        <a:p>
          <a:r>
            <a:rPr lang="en-US" dirty="0" err="1"/>
            <a:t>Lernort</a:t>
          </a:r>
          <a:r>
            <a:rPr lang="en-US" dirty="0"/>
            <a:t>:		Pasta-Station in der 					</a:t>
          </a:r>
          <a:r>
            <a:rPr lang="en-US" dirty="0" err="1"/>
            <a:t>Restaurantküche</a:t>
          </a:r>
          <a:endParaRPr lang="en-US" dirty="0"/>
        </a:p>
      </dgm:t>
    </dgm:pt>
    <dgm:pt modelId="{3C2CAA59-ABB6-4597-AB55-CAEB88B6EA14}" type="parTrans" cxnId="{CA294CD8-DF49-4341-8219-C5A027F160B6}">
      <dgm:prSet/>
      <dgm:spPr/>
      <dgm:t>
        <a:bodyPr/>
        <a:lstStyle/>
        <a:p>
          <a:endParaRPr lang="en-US"/>
        </a:p>
      </dgm:t>
    </dgm:pt>
    <dgm:pt modelId="{E39C1B8B-B5FC-4208-863D-23047F874FA3}" type="sibTrans" cxnId="{CA294CD8-DF49-4341-8219-C5A027F160B6}">
      <dgm:prSet/>
      <dgm:spPr/>
      <dgm:t>
        <a:bodyPr/>
        <a:lstStyle/>
        <a:p>
          <a:endParaRPr lang="en-US"/>
        </a:p>
      </dgm:t>
    </dgm:pt>
    <dgm:pt modelId="{BCAF98ED-4B39-435B-8555-302B1180753D}">
      <dgm:prSet/>
      <dgm:spPr/>
      <dgm:t>
        <a:bodyPr/>
        <a:lstStyle/>
        <a:p>
          <a:r>
            <a:rPr lang="en-US" dirty="0" err="1"/>
            <a:t>Uhrzeit</a:t>
          </a:r>
          <a:r>
            <a:rPr lang="en-US" dirty="0"/>
            <a:t>: 		9:00 bis 10:00 </a:t>
          </a:r>
          <a:r>
            <a:rPr lang="en-US" dirty="0" err="1"/>
            <a:t>Uhr</a:t>
          </a:r>
          <a:r>
            <a:rPr lang="en-US" dirty="0"/>
            <a:t> – </a:t>
          </a:r>
          <a:br>
            <a:rPr lang="en-US" dirty="0"/>
          </a:br>
          <a:r>
            <a:rPr lang="en-US" dirty="0"/>
            <a:t>			Restaurant </a:t>
          </a:r>
          <a:r>
            <a:rPr lang="en-US" dirty="0" err="1"/>
            <a:t>öffnet</a:t>
          </a:r>
          <a:r>
            <a:rPr lang="en-US" dirty="0"/>
            <a:t> um 11 </a:t>
          </a:r>
          <a:r>
            <a:rPr lang="en-US" dirty="0" err="1"/>
            <a:t>Uhr</a:t>
          </a:r>
          <a:r>
            <a:rPr lang="en-US" dirty="0"/>
            <a:t> </a:t>
          </a:r>
        </a:p>
      </dgm:t>
    </dgm:pt>
    <dgm:pt modelId="{4A7ECD04-A46C-4DDC-82D9-99987997A279}" type="parTrans" cxnId="{624B3D9E-457C-4909-99CC-AD28076D4413}">
      <dgm:prSet/>
      <dgm:spPr/>
      <dgm:t>
        <a:bodyPr/>
        <a:lstStyle/>
        <a:p>
          <a:endParaRPr lang="en-US"/>
        </a:p>
      </dgm:t>
    </dgm:pt>
    <dgm:pt modelId="{06D1E451-57AC-4F9C-AD83-7E63ED8E4073}" type="sibTrans" cxnId="{624B3D9E-457C-4909-99CC-AD28076D4413}">
      <dgm:prSet/>
      <dgm:spPr/>
      <dgm:t>
        <a:bodyPr/>
        <a:lstStyle/>
        <a:p>
          <a:endParaRPr lang="en-US"/>
        </a:p>
      </dgm:t>
    </dgm:pt>
    <dgm:pt modelId="{CC44990A-EA77-4DB1-8CA1-905AE3A443C9}">
      <dgm:prSet/>
      <dgm:spPr/>
      <dgm:t>
        <a:bodyPr/>
        <a:lstStyle/>
        <a:p>
          <a:r>
            <a:rPr lang="en-US" dirty="0"/>
            <a:t>Dauer:			</a:t>
          </a:r>
          <a:r>
            <a:rPr lang="en-US" dirty="0" err="1"/>
            <a:t>gesamt</a:t>
          </a:r>
          <a:r>
            <a:rPr lang="en-US" dirty="0"/>
            <a:t> 1 </a:t>
          </a:r>
          <a:r>
            <a:rPr lang="en-US" dirty="0" err="1"/>
            <a:t>Stunde</a:t>
          </a:r>
          <a:r>
            <a:rPr lang="en-US" dirty="0"/>
            <a:t> </a:t>
          </a:r>
        </a:p>
      </dgm:t>
    </dgm:pt>
    <dgm:pt modelId="{4EE39733-8FE7-43A2-90B9-4BA9F25098A5}" type="parTrans" cxnId="{581A4823-608B-4D29-9812-C494CC0F0D27}">
      <dgm:prSet/>
      <dgm:spPr/>
      <dgm:t>
        <a:bodyPr/>
        <a:lstStyle/>
        <a:p>
          <a:endParaRPr lang="en-US"/>
        </a:p>
      </dgm:t>
    </dgm:pt>
    <dgm:pt modelId="{60ED2F5E-AF07-4099-9D1F-DBAB9D634D1C}" type="sibTrans" cxnId="{581A4823-608B-4D29-9812-C494CC0F0D27}">
      <dgm:prSet/>
      <dgm:spPr/>
      <dgm:t>
        <a:bodyPr/>
        <a:lstStyle/>
        <a:p>
          <a:endParaRPr lang="en-US"/>
        </a:p>
      </dgm:t>
    </dgm:pt>
    <dgm:pt modelId="{C14E154F-AB39-4FEE-AE6E-F17A05DBE874}">
      <dgm:prSet/>
      <dgm:spPr/>
      <dgm:t>
        <a:bodyPr/>
        <a:lstStyle/>
        <a:p>
          <a:r>
            <a:rPr lang="en-US" dirty="0" err="1"/>
            <a:t>Arbeitsmittel</a:t>
          </a:r>
          <a:r>
            <a:rPr lang="en-US" dirty="0"/>
            <a:t>:		</a:t>
          </a:r>
          <a:r>
            <a:rPr lang="en-US" dirty="0" err="1"/>
            <a:t>Löffel</a:t>
          </a:r>
          <a:r>
            <a:rPr lang="en-US" dirty="0"/>
            <a:t>, </a:t>
          </a:r>
          <a:r>
            <a:rPr lang="en-US" dirty="0" err="1"/>
            <a:t>Waage</a:t>
          </a:r>
          <a:r>
            <a:rPr lang="en-US" dirty="0"/>
            <a:t>, </a:t>
          </a:r>
          <a:r>
            <a:rPr lang="en-US" dirty="0" err="1"/>
            <a:t>Wasserbecken</a:t>
          </a:r>
          <a:r>
            <a:rPr lang="en-US" dirty="0"/>
            <a:t>, 			</a:t>
          </a:r>
          <a:r>
            <a:rPr lang="en-US" dirty="0" err="1"/>
            <a:t>Pfanne</a:t>
          </a:r>
          <a:r>
            <a:rPr lang="en-US" dirty="0"/>
            <a:t> und </a:t>
          </a:r>
          <a:r>
            <a:rPr lang="en-US" dirty="0" err="1"/>
            <a:t>Anrichtteller</a:t>
          </a:r>
          <a:r>
            <a:rPr lang="en-US" dirty="0"/>
            <a:t>, </a:t>
          </a:r>
          <a:r>
            <a:rPr lang="en-US" dirty="0" err="1"/>
            <a:t>Zange</a:t>
          </a:r>
          <a:endParaRPr lang="en-US" dirty="0"/>
        </a:p>
      </dgm:t>
    </dgm:pt>
    <dgm:pt modelId="{EBAB12EC-18EC-4EDC-A0C5-6D3A2B4E7C6E}" type="parTrans" cxnId="{60DE19FC-AF43-4AE7-B753-5C1355413206}">
      <dgm:prSet/>
      <dgm:spPr/>
      <dgm:t>
        <a:bodyPr/>
        <a:lstStyle/>
        <a:p>
          <a:endParaRPr lang="en-US"/>
        </a:p>
      </dgm:t>
    </dgm:pt>
    <dgm:pt modelId="{3A2C8C34-4EE6-46F8-935B-63490FE981CE}" type="sibTrans" cxnId="{60DE19FC-AF43-4AE7-B753-5C1355413206}">
      <dgm:prSet/>
      <dgm:spPr/>
      <dgm:t>
        <a:bodyPr/>
        <a:lstStyle/>
        <a:p>
          <a:endParaRPr lang="en-US"/>
        </a:p>
      </dgm:t>
    </dgm:pt>
    <dgm:pt modelId="{4B23CDD3-E971-4BF1-A659-EEB28387C906}">
      <dgm:prSet/>
      <dgm:spPr/>
      <dgm:t>
        <a:bodyPr/>
        <a:lstStyle/>
        <a:p>
          <a:r>
            <a:rPr lang="en-US"/>
            <a:t>Leistungskurve  </a:t>
          </a:r>
        </a:p>
      </dgm:t>
    </dgm:pt>
    <dgm:pt modelId="{9F9D81F8-5E99-4668-BA06-1DC2CDE953EB}" type="parTrans" cxnId="{42462862-6391-4B96-B118-0E626E232770}">
      <dgm:prSet/>
      <dgm:spPr/>
      <dgm:t>
        <a:bodyPr/>
        <a:lstStyle/>
        <a:p>
          <a:endParaRPr lang="en-US"/>
        </a:p>
      </dgm:t>
    </dgm:pt>
    <dgm:pt modelId="{24A79E9F-3FE0-4575-81FB-E24A3A95DF4F}" type="sibTrans" cxnId="{42462862-6391-4B96-B118-0E626E232770}">
      <dgm:prSet/>
      <dgm:spPr/>
      <dgm:t>
        <a:bodyPr/>
        <a:lstStyle/>
        <a:p>
          <a:endParaRPr lang="en-US"/>
        </a:p>
      </dgm:t>
    </dgm:pt>
    <dgm:pt modelId="{503C4A1D-E691-41D5-9E17-1DCB0CA4C22A}" type="pres">
      <dgm:prSet presAssocID="{F60748AC-F04B-4528-8EC2-001CC099BCF5}" presName="root" presStyleCnt="0">
        <dgm:presLayoutVars>
          <dgm:dir/>
          <dgm:resizeHandles val="exact"/>
        </dgm:presLayoutVars>
      </dgm:prSet>
      <dgm:spPr/>
    </dgm:pt>
    <dgm:pt modelId="{60EF1777-8096-49BE-865D-2EA878381DD4}" type="pres">
      <dgm:prSet presAssocID="{B02BFD58-FC2B-4C77-B51A-950846DA7F1B}" presName="compNode" presStyleCnt="0"/>
      <dgm:spPr/>
    </dgm:pt>
    <dgm:pt modelId="{DE58E9E3-427A-4209-921D-7696941783AD}" type="pres">
      <dgm:prSet presAssocID="{B02BFD58-FC2B-4C77-B51A-950846DA7F1B}" presName="bgRect" presStyleLbl="bgShp" presStyleIdx="0" presStyleCnt="5"/>
      <dgm:spPr/>
    </dgm:pt>
    <dgm:pt modelId="{64281F73-EC93-4F78-B0CA-9459A2871079}" type="pres">
      <dgm:prSet presAssocID="{B02BFD58-FC2B-4C77-B51A-950846DA7F1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B99300C6-48CE-4869-82D1-FAFA2A039BA0}" type="pres">
      <dgm:prSet presAssocID="{B02BFD58-FC2B-4C77-B51A-950846DA7F1B}" presName="spaceRect" presStyleCnt="0"/>
      <dgm:spPr/>
    </dgm:pt>
    <dgm:pt modelId="{F604F1F1-1EF8-4E10-9151-5F80476312C1}" type="pres">
      <dgm:prSet presAssocID="{B02BFD58-FC2B-4C77-B51A-950846DA7F1B}" presName="parTx" presStyleLbl="revTx" presStyleIdx="0" presStyleCnt="5">
        <dgm:presLayoutVars>
          <dgm:chMax val="0"/>
          <dgm:chPref val="0"/>
        </dgm:presLayoutVars>
      </dgm:prSet>
      <dgm:spPr/>
    </dgm:pt>
    <dgm:pt modelId="{46C9AF75-675E-4931-B4C3-D4C799FA1FD4}" type="pres">
      <dgm:prSet presAssocID="{E39C1B8B-B5FC-4208-863D-23047F874FA3}" presName="sibTrans" presStyleCnt="0"/>
      <dgm:spPr/>
    </dgm:pt>
    <dgm:pt modelId="{5B5812BC-CAB8-4C80-8E48-6991A1F5A937}" type="pres">
      <dgm:prSet presAssocID="{BCAF98ED-4B39-435B-8555-302B1180753D}" presName="compNode" presStyleCnt="0"/>
      <dgm:spPr/>
    </dgm:pt>
    <dgm:pt modelId="{D2EB3C80-28AA-4F76-B340-47BECEE7C3EF}" type="pres">
      <dgm:prSet presAssocID="{BCAF98ED-4B39-435B-8555-302B1180753D}" presName="bgRect" presStyleLbl="bgShp" presStyleIdx="1" presStyleCnt="5"/>
      <dgm:spPr/>
    </dgm:pt>
    <dgm:pt modelId="{CD6C23F4-A1FA-46B8-99C4-550333D94F56}" type="pres">
      <dgm:prSet presAssocID="{BCAF98ED-4B39-435B-8555-302B1180753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sta"/>
        </a:ext>
      </dgm:extLst>
    </dgm:pt>
    <dgm:pt modelId="{D56282E1-4762-4D50-B9DE-66D4264B5651}" type="pres">
      <dgm:prSet presAssocID="{BCAF98ED-4B39-435B-8555-302B1180753D}" presName="spaceRect" presStyleCnt="0"/>
      <dgm:spPr/>
    </dgm:pt>
    <dgm:pt modelId="{102DE664-7360-449F-A8A4-BBF1F722E543}" type="pres">
      <dgm:prSet presAssocID="{BCAF98ED-4B39-435B-8555-302B1180753D}" presName="parTx" presStyleLbl="revTx" presStyleIdx="1" presStyleCnt="5">
        <dgm:presLayoutVars>
          <dgm:chMax val="0"/>
          <dgm:chPref val="0"/>
        </dgm:presLayoutVars>
      </dgm:prSet>
      <dgm:spPr/>
    </dgm:pt>
    <dgm:pt modelId="{C91F93B4-8348-4020-9615-8C75121401FE}" type="pres">
      <dgm:prSet presAssocID="{06D1E451-57AC-4F9C-AD83-7E63ED8E4073}" presName="sibTrans" presStyleCnt="0"/>
      <dgm:spPr/>
    </dgm:pt>
    <dgm:pt modelId="{5C41CC33-EF27-4E81-A4E6-61BACDF04479}" type="pres">
      <dgm:prSet presAssocID="{CC44990A-EA77-4DB1-8CA1-905AE3A443C9}" presName="compNode" presStyleCnt="0"/>
      <dgm:spPr/>
    </dgm:pt>
    <dgm:pt modelId="{4DC07D6F-D075-40C9-A8B9-EA1B9CD12FDC}" type="pres">
      <dgm:prSet presAssocID="{CC44990A-EA77-4DB1-8CA1-905AE3A443C9}" presName="bgRect" presStyleLbl="bgShp" presStyleIdx="2" presStyleCnt="5"/>
      <dgm:spPr/>
    </dgm:pt>
    <dgm:pt modelId="{C55C63A9-A4BD-4A6D-B251-A9970664F10E}" type="pres">
      <dgm:prSet presAssocID="{CC44990A-EA77-4DB1-8CA1-905AE3A443C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1E61F2E-83EF-40AB-A4A2-04F9B3B0559E}" type="pres">
      <dgm:prSet presAssocID="{CC44990A-EA77-4DB1-8CA1-905AE3A443C9}" presName="spaceRect" presStyleCnt="0"/>
      <dgm:spPr/>
    </dgm:pt>
    <dgm:pt modelId="{3FD90578-C4B2-4FAB-A7BE-A831C21C05EC}" type="pres">
      <dgm:prSet presAssocID="{CC44990A-EA77-4DB1-8CA1-905AE3A443C9}" presName="parTx" presStyleLbl="revTx" presStyleIdx="2" presStyleCnt="5">
        <dgm:presLayoutVars>
          <dgm:chMax val="0"/>
          <dgm:chPref val="0"/>
        </dgm:presLayoutVars>
      </dgm:prSet>
      <dgm:spPr/>
    </dgm:pt>
    <dgm:pt modelId="{424E0D32-DA63-4337-ACDF-27E7C8FFAEF6}" type="pres">
      <dgm:prSet presAssocID="{60ED2F5E-AF07-4099-9D1F-DBAB9D634D1C}" presName="sibTrans" presStyleCnt="0"/>
      <dgm:spPr/>
    </dgm:pt>
    <dgm:pt modelId="{3359B3B1-5C38-4BEB-BF9A-5C7158F1EFA6}" type="pres">
      <dgm:prSet presAssocID="{C14E154F-AB39-4FEE-AE6E-F17A05DBE874}" presName="compNode" presStyleCnt="0"/>
      <dgm:spPr/>
    </dgm:pt>
    <dgm:pt modelId="{8F5B591F-2A38-4A43-A03D-72809FC948DA}" type="pres">
      <dgm:prSet presAssocID="{C14E154F-AB39-4FEE-AE6E-F17A05DBE874}" presName="bgRect" presStyleLbl="bgShp" presStyleIdx="3" presStyleCnt="5"/>
      <dgm:spPr/>
    </dgm:pt>
    <dgm:pt modelId="{CB7EFBE8-83ED-4D02-B9AF-E3C295966B39}" type="pres">
      <dgm:prSet presAssocID="{C14E154F-AB39-4FEE-AE6E-F17A05DBE87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6066CF45-3F5B-4412-9A6A-91E27E8D095A}" type="pres">
      <dgm:prSet presAssocID="{C14E154F-AB39-4FEE-AE6E-F17A05DBE874}" presName="spaceRect" presStyleCnt="0"/>
      <dgm:spPr/>
    </dgm:pt>
    <dgm:pt modelId="{8388457C-88A9-4507-8629-4DC7875C8C00}" type="pres">
      <dgm:prSet presAssocID="{C14E154F-AB39-4FEE-AE6E-F17A05DBE874}" presName="parTx" presStyleLbl="revTx" presStyleIdx="3" presStyleCnt="5">
        <dgm:presLayoutVars>
          <dgm:chMax val="0"/>
          <dgm:chPref val="0"/>
        </dgm:presLayoutVars>
      </dgm:prSet>
      <dgm:spPr/>
    </dgm:pt>
    <dgm:pt modelId="{4CCBA38A-3A27-40DB-8EFA-EFC8FC8AACDE}" type="pres">
      <dgm:prSet presAssocID="{3A2C8C34-4EE6-46F8-935B-63490FE981CE}" presName="sibTrans" presStyleCnt="0"/>
      <dgm:spPr/>
    </dgm:pt>
    <dgm:pt modelId="{26F7BD7D-0E2A-42AB-8482-3338A21F5295}" type="pres">
      <dgm:prSet presAssocID="{4B23CDD3-E971-4BF1-A659-EEB28387C906}" presName="compNode" presStyleCnt="0"/>
      <dgm:spPr/>
    </dgm:pt>
    <dgm:pt modelId="{318E1422-907E-4190-B31A-A04DFD7F1E51}" type="pres">
      <dgm:prSet presAssocID="{4B23CDD3-E971-4BF1-A659-EEB28387C906}" presName="bgRect" presStyleLbl="bgShp" presStyleIdx="4" presStyleCnt="5"/>
      <dgm:spPr/>
    </dgm:pt>
    <dgm:pt modelId="{F6FD0E00-A067-4716-ACBB-EBDA1A3F3236}" type="pres">
      <dgm:prSet presAssocID="{4B23CDD3-E971-4BF1-A659-EEB28387C90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gloo"/>
        </a:ext>
      </dgm:extLst>
    </dgm:pt>
    <dgm:pt modelId="{721AFD80-B0E1-4A66-8011-CB8B2579870F}" type="pres">
      <dgm:prSet presAssocID="{4B23CDD3-E971-4BF1-A659-EEB28387C906}" presName="spaceRect" presStyleCnt="0"/>
      <dgm:spPr/>
    </dgm:pt>
    <dgm:pt modelId="{1192C22C-E5E5-4478-90A4-71455F40D1AC}" type="pres">
      <dgm:prSet presAssocID="{4B23CDD3-E971-4BF1-A659-EEB28387C90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81A4823-608B-4D29-9812-C494CC0F0D27}" srcId="{F60748AC-F04B-4528-8EC2-001CC099BCF5}" destId="{CC44990A-EA77-4DB1-8CA1-905AE3A443C9}" srcOrd="2" destOrd="0" parTransId="{4EE39733-8FE7-43A2-90B9-4BA9F25098A5}" sibTransId="{60ED2F5E-AF07-4099-9D1F-DBAB9D634D1C}"/>
    <dgm:cxn modelId="{F8480B28-93C6-46E2-AA54-55C76039C5BA}" type="presOf" srcId="{CC44990A-EA77-4DB1-8CA1-905AE3A443C9}" destId="{3FD90578-C4B2-4FAB-A7BE-A831C21C05EC}" srcOrd="0" destOrd="0" presId="urn:microsoft.com/office/officeart/2018/2/layout/IconVerticalSolidList"/>
    <dgm:cxn modelId="{42462862-6391-4B96-B118-0E626E232770}" srcId="{F60748AC-F04B-4528-8EC2-001CC099BCF5}" destId="{4B23CDD3-E971-4BF1-A659-EEB28387C906}" srcOrd="4" destOrd="0" parTransId="{9F9D81F8-5E99-4668-BA06-1DC2CDE953EB}" sibTransId="{24A79E9F-3FE0-4575-81FB-E24A3A95DF4F}"/>
    <dgm:cxn modelId="{54CDA94E-EC6F-4CAC-B128-D540E26F44A2}" type="presOf" srcId="{4B23CDD3-E971-4BF1-A659-EEB28387C906}" destId="{1192C22C-E5E5-4478-90A4-71455F40D1AC}" srcOrd="0" destOrd="0" presId="urn:microsoft.com/office/officeart/2018/2/layout/IconVerticalSolidList"/>
    <dgm:cxn modelId="{F5430894-1537-4E4D-84B1-A1B27D943E62}" type="presOf" srcId="{BCAF98ED-4B39-435B-8555-302B1180753D}" destId="{102DE664-7360-449F-A8A4-BBF1F722E543}" srcOrd="0" destOrd="0" presId="urn:microsoft.com/office/officeart/2018/2/layout/IconVerticalSolidList"/>
    <dgm:cxn modelId="{624B3D9E-457C-4909-99CC-AD28076D4413}" srcId="{F60748AC-F04B-4528-8EC2-001CC099BCF5}" destId="{BCAF98ED-4B39-435B-8555-302B1180753D}" srcOrd="1" destOrd="0" parTransId="{4A7ECD04-A46C-4DDC-82D9-99987997A279}" sibTransId="{06D1E451-57AC-4F9C-AD83-7E63ED8E4073}"/>
    <dgm:cxn modelId="{C3A498C8-EE68-4008-AF1F-2E203EF79DA4}" type="presOf" srcId="{F60748AC-F04B-4528-8EC2-001CC099BCF5}" destId="{503C4A1D-E691-41D5-9E17-1DCB0CA4C22A}" srcOrd="0" destOrd="0" presId="urn:microsoft.com/office/officeart/2018/2/layout/IconVerticalSolidList"/>
    <dgm:cxn modelId="{25DEA1CA-54DA-462F-A10F-EF4585928E21}" type="presOf" srcId="{B02BFD58-FC2B-4C77-B51A-950846DA7F1B}" destId="{F604F1F1-1EF8-4E10-9151-5F80476312C1}" srcOrd="0" destOrd="0" presId="urn:microsoft.com/office/officeart/2018/2/layout/IconVerticalSolidList"/>
    <dgm:cxn modelId="{CA294CD8-DF49-4341-8219-C5A027F160B6}" srcId="{F60748AC-F04B-4528-8EC2-001CC099BCF5}" destId="{B02BFD58-FC2B-4C77-B51A-950846DA7F1B}" srcOrd="0" destOrd="0" parTransId="{3C2CAA59-ABB6-4597-AB55-CAEB88B6EA14}" sibTransId="{E39C1B8B-B5FC-4208-863D-23047F874FA3}"/>
    <dgm:cxn modelId="{A6215AF9-ED87-41C2-B153-B764A7B6127E}" type="presOf" srcId="{C14E154F-AB39-4FEE-AE6E-F17A05DBE874}" destId="{8388457C-88A9-4507-8629-4DC7875C8C00}" srcOrd="0" destOrd="0" presId="urn:microsoft.com/office/officeart/2018/2/layout/IconVerticalSolidList"/>
    <dgm:cxn modelId="{60DE19FC-AF43-4AE7-B753-5C1355413206}" srcId="{F60748AC-F04B-4528-8EC2-001CC099BCF5}" destId="{C14E154F-AB39-4FEE-AE6E-F17A05DBE874}" srcOrd="3" destOrd="0" parTransId="{EBAB12EC-18EC-4EDC-A0C5-6D3A2B4E7C6E}" sibTransId="{3A2C8C34-4EE6-46F8-935B-63490FE981CE}"/>
    <dgm:cxn modelId="{10C34ABD-9390-4FBD-8359-CFC50B52CD84}" type="presParOf" srcId="{503C4A1D-E691-41D5-9E17-1DCB0CA4C22A}" destId="{60EF1777-8096-49BE-865D-2EA878381DD4}" srcOrd="0" destOrd="0" presId="urn:microsoft.com/office/officeart/2018/2/layout/IconVerticalSolidList"/>
    <dgm:cxn modelId="{F33F4124-6B11-40CF-9B9F-EA69B886AEB1}" type="presParOf" srcId="{60EF1777-8096-49BE-865D-2EA878381DD4}" destId="{DE58E9E3-427A-4209-921D-7696941783AD}" srcOrd="0" destOrd="0" presId="urn:microsoft.com/office/officeart/2018/2/layout/IconVerticalSolidList"/>
    <dgm:cxn modelId="{DC63D2A8-66DA-4671-AF04-04459FCEADF6}" type="presParOf" srcId="{60EF1777-8096-49BE-865D-2EA878381DD4}" destId="{64281F73-EC93-4F78-B0CA-9459A2871079}" srcOrd="1" destOrd="0" presId="urn:microsoft.com/office/officeart/2018/2/layout/IconVerticalSolidList"/>
    <dgm:cxn modelId="{854E84C1-9525-4DE6-B1C7-EBF46DB0AC14}" type="presParOf" srcId="{60EF1777-8096-49BE-865D-2EA878381DD4}" destId="{B99300C6-48CE-4869-82D1-FAFA2A039BA0}" srcOrd="2" destOrd="0" presId="urn:microsoft.com/office/officeart/2018/2/layout/IconVerticalSolidList"/>
    <dgm:cxn modelId="{8643BD50-48DC-48B1-9EA8-2E94F68CFA14}" type="presParOf" srcId="{60EF1777-8096-49BE-865D-2EA878381DD4}" destId="{F604F1F1-1EF8-4E10-9151-5F80476312C1}" srcOrd="3" destOrd="0" presId="urn:microsoft.com/office/officeart/2018/2/layout/IconVerticalSolidList"/>
    <dgm:cxn modelId="{A840396E-1CF3-4CC0-A414-7DBC8B8495CC}" type="presParOf" srcId="{503C4A1D-E691-41D5-9E17-1DCB0CA4C22A}" destId="{46C9AF75-675E-4931-B4C3-D4C799FA1FD4}" srcOrd="1" destOrd="0" presId="urn:microsoft.com/office/officeart/2018/2/layout/IconVerticalSolidList"/>
    <dgm:cxn modelId="{9F6F4822-530D-48D0-816D-A9D9D45D9C0F}" type="presParOf" srcId="{503C4A1D-E691-41D5-9E17-1DCB0CA4C22A}" destId="{5B5812BC-CAB8-4C80-8E48-6991A1F5A937}" srcOrd="2" destOrd="0" presId="urn:microsoft.com/office/officeart/2018/2/layout/IconVerticalSolidList"/>
    <dgm:cxn modelId="{0219B154-1A29-4285-BE1A-05A256E056F2}" type="presParOf" srcId="{5B5812BC-CAB8-4C80-8E48-6991A1F5A937}" destId="{D2EB3C80-28AA-4F76-B340-47BECEE7C3EF}" srcOrd="0" destOrd="0" presId="urn:microsoft.com/office/officeart/2018/2/layout/IconVerticalSolidList"/>
    <dgm:cxn modelId="{4AD3D5D9-19C7-41EC-83FC-4D4AD58F7052}" type="presParOf" srcId="{5B5812BC-CAB8-4C80-8E48-6991A1F5A937}" destId="{CD6C23F4-A1FA-46B8-99C4-550333D94F56}" srcOrd="1" destOrd="0" presId="urn:microsoft.com/office/officeart/2018/2/layout/IconVerticalSolidList"/>
    <dgm:cxn modelId="{4869C8BC-E72F-474F-A724-4EF1F1FC06A3}" type="presParOf" srcId="{5B5812BC-CAB8-4C80-8E48-6991A1F5A937}" destId="{D56282E1-4762-4D50-B9DE-66D4264B5651}" srcOrd="2" destOrd="0" presId="urn:microsoft.com/office/officeart/2018/2/layout/IconVerticalSolidList"/>
    <dgm:cxn modelId="{1BC7C626-B071-45BD-A901-DC1FC7A6A4FB}" type="presParOf" srcId="{5B5812BC-CAB8-4C80-8E48-6991A1F5A937}" destId="{102DE664-7360-449F-A8A4-BBF1F722E543}" srcOrd="3" destOrd="0" presId="urn:microsoft.com/office/officeart/2018/2/layout/IconVerticalSolidList"/>
    <dgm:cxn modelId="{6B31FCED-84D5-4446-AE56-2B5E7BFBE386}" type="presParOf" srcId="{503C4A1D-E691-41D5-9E17-1DCB0CA4C22A}" destId="{C91F93B4-8348-4020-9615-8C75121401FE}" srcOrd="3" destOrd="0" presId="urn:microsoft.com/office/officeart/2018/2/layout/IconVerticalSolidList"/>
    <dgm:cxn modelId="{83D6343B-FD7A-4687-A68D-8E00BCC589EA}" type="presParOf" srcId="{503C4A1D-E691-41D5-9E17-1DCB0CA4C22A}" destId="{5C41CC33-EF27-4E81-A4E6-61BACDF04479}" srcOrd="4" destOrd="0" presId="urn:microsoft.com/office/officeart/2018/2/layout/IconVerticalSolidList"/>
    <dgm:cxn modelId="{F80BDA3F-9D46-4CCD-8D16-E34D200EB2D6}" type="presParOf" srcId="{5C41CC33-EF27-4E81-A4E6-61BACDF04479}" destId="{4DC07D6F-D075-40C9-A8B9-EA1B9CD12FDC}" srcOrd="0" destOrd="0" presId="urn:microsoft.com/office/officeart/2018/2/layout/IconVerticalSolidList"/>
    <dgm:cxn modelId="{5A9C3286-8E0C-48F8-B4C9-99B2F3A25087}" type="presParOf" srcId="{5C41CC33-EF27-4E81-A4E6-61BACDF04479}" destId="{C55C63A9-A4BD-4A6D-B251-A9970664F10E}" srcOrd="1" destOrd="0" presId="urn:microsoft.com/office/officeart/2018/2/layout/IconVerticalSolidList"/>
    <dgm:cxn modelId="{2DC33347-1521-4F23-BD89-919C3A42F9B1}" type="presParOf" srcId="{5C41CC33-EF27-4E81-A4E6-61BACDF04479}" destId="{31E61F2E-83EF-40AB-A4A2-04F9B3B0559E}" srcOrd="2" destOrd="0" presId="urn:microsoft.com/office/officeart/2018/2/layout/IconVerticalSolidList"/>
    <dgm:cxn modelId="{E57DBC8E-CADC-4DEC-A011-589140AAEEFB}" type="presParOf" srcId="{5C41CC33-EF27-4E81-A4E6-61BACDF04479}" destId="{3FD90578-C4B2-4FAB-A7BE-A831C21C05EC}" srcOrd="3" destOrd="0" presId="urn:microsoft.com/office/officeart/2018/2/layout/IconVerticalSolidList"/>
    <dgm:cxn modelId="{16196383-0146-4552-9193-4FF13A5B5351}" type="presParOf" srcId="{503C4A1D-E691-41D5-9E17-1DCB0CA4C22A}" destId="{424E0D32-DA63-4337-ACDF-27E7C8FFAEF6}" srcOrd="5" destOrd="0" presId="urn:microsoft.com/office/officeart/2018/2/layout/IconVerticalSolidList"/>
    <dgm:cxn modelId="{5EED6E9E-CC9B-4D4F-A304-F3006A2139AB}" type="presParOf" srcId="{503C4A1D-E691-41D5-9E17-1DCB0CA4C22A}" destId="{3359B3B1-5C38-4BEB-BF9A-5C7158F1EFA6}" srcOrd="6" destOrd="0" presId="urn:microsoft.com/office/officeart/2018/2/layout/IconVerticalSolidList"/>
    <dgm:cxn modelId="{1C0A608A-31FD-4368-85D5-6FB527EEA75D}" type="presParOf" srcId="{3359B3B1-5C38-4BEB-BF9A-5C7158F1EFA6}" destId="{8F5B591F-2A38-4A43-A03D-72809FC948DA}" srcOrd="0" destOrd="0" presId="urn:microsoft.com/office/officeart/2018/2/layout/IconVerticalSolidList"/>
    <dgm:cxn modelId="{01387434-55E7-4E1E-BEB2-0D485CB054C7}" type="presParOf" srcId="{3359B3B1-5C38-4BEB-BF9A-5C7158F1EFA6}" destId="{CB7EFBE8-83ED-4D02-B9AF-E3C295966B39}" srcOrd="1" destOrd="0" presId="urn:microsoft.com/office/officeart/2018/2/layout/IconVerticalSolidList"/>
    <dgm:cxn modelId="{118AF76A-72F4-456C-9255-85D60D4B4CA5}" type="presParOf" srcId="{3359B3B1-5C38-4BEB-BF9A-5C7158F1EFA6}" destId="{6066CF45-3F5B-4412-9A6A-91E27E8D095A}" srcOrd="2" destOrd="0" presId="urn:microsoft.com/office/officeart/2018/2/layout/IconVerticalSolidList"/>
    <dgm:cxn modelId="{7936CD53-0369-4686-BC87-629152EA1C7F}" type="presParOf" srcId="{3359B3B1-5C38-4BEB-BF9A-5C7158F1EFA6}" destId="{8388457C-88A9-4507-8629-4DC7875C8C00}" srcOrd="3" destOrd="0" presId="urn:microsoft.com/office/officeart/2018/2/layout/IconVerticalSolidList"/>
    <dgm:cxn modelId="{FDD137B8-7E3E-4703-9857-B178742DD0D6}" type="presParOf" srcId="{503C4A1D-E691-41D5-9E17-1DCB0CA4C22A}" destId="{4CCBA38A-3A27-40DB-8EFA-EFC8FC8AACDE}" srcOrd="7" destOrd="0" presId="urn:microsoft.com/office/officeart/2018/2/layout/IconVerticalSolidList"/>
    <dgm:cxn modelId="{0B4E2CA0-72F9-4D3A-8026-9C66531DB34B}" type="presParOf" srcId="{503C4A1D-E691-41D5-9E17-1DCB0CA4C22A}" destId="{26F7BD7D-0E2A-42AB-8482-3338A21F5295}" srcOrd="8" destOrd="0" presId="urn:microsoft.com/office/officeart/2018/2/layout/IconVerticalSolidList"/>
    <dgm:cxn modelId="{A5A3FE42-3BF2-46F8-91A2-F06742FCEF50}" type="presParOf" srcId="{26F7BD7D-0E2A-42AB-8482-3338A21F5295}" destId="{318E1422-907E-4190-B31A-A04DFD7F1E51}" srcOrd="0" destOrd="0" presId="urn:microsoft.com/office/officeart/2018/2/layout/IconVerticalSolidList"/>
    <dgm:cxn modelId="{A3BF71DB-8854-4DD3-982A-80C57F2D34C5}" type="presParOf" srcId="{26F7BD7D-0E2A-42AB-8482-3338A21F5295}" destId="{F6FD0E00-A067-4716-ACBB-EBDA1A3F3236}" srcOrd="1" destOrd="0" presId="urn:microsoft.com/office/officeart/2018/2/layout/IconVerticalSolidList"/>
    <dgm:cxn modelId="{05AF82EE-E0C8-438C-BA98-065EF2914D89}" type="presParOf" srcId="{26F7BD7D-0E2A-42AB-8482-3338A21F5295}" destId="{721AFD80-B0E1-4A66-8011-CB8B2579870F}" srcOrd="2" destOrd="0" presId="urn:microsoft.com/office/officeart/2018/2/layout/IconVerticalSolidList"/>
    <dgm:cxn modelId="{CD967F1C-415B-4760-9F1D-D262B3C94B94}" type="presParOf" srcId="{26F7BD7D-0E2A-42AB-8482-3338A21F5295}" destId="{1192C22C-E5E5-4478-90A4-71455F40D1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95BDA-EAA2-47DC-9F81-EF3654BF7F0F}">
      <dsp:nvSpPr>
        <dsp:cNvPr id="0" name=""/>
        <dsp:cNvSpPr/>
      </dsp:nvSpPr>
      <dsp:spPr>
        <a:xfrm>
          <a:off x="0" y="65319"/>
          <a:ext cx="6832212" cy="5276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/>
            <a:t>Persönliche Vorstellung</a:t>
          </a:r>
          <a:endParaRPr lang="en-US" sz="2200" kern="1200"/>
        </a:p>
      </dsp:txBody>
      <dsp:txXfrm>
        <a:off x="25759" y="91078"/>
        <a:ext cx="6780694" cy="476152"/>
      </dsp:txXfrm>
    </dsp:sp>
    <dsp:sp modelId="{737102A9-3B09-49AB-9EE6-D2AC43B3C1F3}">
      <dsp:nvSpPr>
        <dsp:cNvPr id="0" name=""/>
        <dsp:cNvSpPr/>
      </dsp:nvSpPr>
      <dsp:spPr>
        <a:xfrm>
          <a:off x="0" y="656349"/>
          <a:ext cx="6832212" cy="527670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1.  </a:t>
          </a:r>
          <a:r>
            <a:rPr lang="de-DE" sz="2200" b="1" kern="1200"/>
            <a:t>Planung</a:t>
          </a:r>
          <a:endParaRPr lang="en-US" sz="2200" kern="1200"/>
        </a:p>
      </dsp:txBody>
      <dsp:txXfrm>
        <a:off x="25759" y="682108"/>
        <a:ext cx="6780694" cy="476152"/>
      </dsp:txXfrm>
    </dsp:sp>
    <dsp:sp modelId="{2D24502B-CA27-4106-833D-A4880D43D114}">
      <dsp:nvSpPr>
        <dsp:cNvPr id="0" name=""/>
        <dsp:cNvSpPr/>
      </dsp:nvSpPr>
      <dsp:spPr>
        <a:xfrm>
          <a:off x="0" y="1184019"/>
          <a:ext cx="6832212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1.1	Betriebliche Situation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1.2	Adressatenbeschreibung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1.3	Lernziel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1.4	Lernort</a:t>
          </a:r>
          <a:endParaRPr lang="en-US" sz="1700" kern="1200"/>
        </a:p>
      </dsp:txBody>
      <dsp:txXfrm>
        <a:off x="0" y="1184019"/>
        <a:ext cx="6832212" cy="1184040"/>
      </dsp:txXfrm>
    </dsp:sp>
    <dsp:sp modelId="{43143E31-7A29-4A7B-985B-E6112D5455C8}">
      <dsp:nvSpPr>
        <dsp:cNvPr id="0" name=""/>
        <dsp:cNvSpPr/>
      </dsp:nvSpPr>
      <dsp:spPr>
        <a:xfrm>
          <a:off x="0" y="2368059"/>
          <a:ext cx="6832212" cy="527670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/>
            <a:t>Durchführung</a:t>
          </a:r>
          <a:endParaRPr lang="en-US" sz="2200" kern="1200"/>
        </a:p>
      </dsp:txBody>
      <dsp:txXfrm>
        <a:off x="25759" y="2393818"/>
        <a:ext cx="6780694" cy="476152"/>
      </dsp:txXfrm>
    </dsp:sp>
    <dsp:sp modelId="{E8857025-F4EC-404A-8095-1FCEDDDF01BF}">
      <dsp:nvSpPr>
        <dsp:cNvPr id="0" name=""/>
        <dsp:cNvSpPr/>
      </dsp:nvSpPr>
      <dsp:spPr>
        <a:xfrm>
          <a:off x="0" y="2895729"/>
          <a:ext cx="683221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2.1	Thema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2.2	Lehrmethode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2.3	Detaillierte Beschreibung</a:t>
          </a:r>
          <a:endParaRPr lang="en-US" sz="1700" kern="1200"/>
        </a:p>
      </dsp:txBody>
      <dsp:txXfrm>
        <a:off x="0" y="2895729"/>
        <a:ext cx="6832212" cy="888030"/>
      </dsp:txXfrm>
    </dsp:sp>
    <dsp:sp modelId="{9A6C20C6-3942-4C0B-BFFD-CB8B507931E0}">
      <dsp:nvSpPr>
        <dsp:cNvPr id="0" name=""/>
        <dsp:cNvSpPr/>
      </dsp:nvSpPr>
      <dsp:spPr>
        <a:xfrm>
          <a:off x="0" y="3783759"/>
          <a:ext cx="6832212" cy="52767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/>
            <a:t>Kontrolle</a:t>
          </a:r>
          <a:endParaRPr lang="en-US" sz="2200" kern="1200"/>
        </a:p>
      </dsp:txBody>
      <dsp:txXfrm>
        <a:off x="25759" y="3809518"/>
        <a:ext cx="6780694" cy="476152"/>
      </dsp:txXfrm>
    </dsp:sp>
    <dsp:sp modelId="{C3A435CF-20BB-48FA-B672-160A25745657}">
      <dsp:nvSpPr>
        <dsp:cNvPr id="0" name=""/>
        <dsp:cNvSpPr/>
      </dsp:nvSpPr>
      <dsp:spPr>
        <a:xfrm>
          <a:off x="0" y="4311429"/>
          <a:ext cx="683221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3.1	Lernzielkontrolle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3.2	Erfolgssicherung	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e-DE" sz="1700" kern="1200"/>
            <a:t>3.3	Weitere Schritte</a:t>
          </a:r>
          <a:endParaRPr lang="en-US" sz="1700" kern="1200"/>
        </a:p>
      </dsp:txBody>
      <dsp:txXfrm>
        <a:off x="0" y="4311429"/>
        <a:ext cx="6832212" cy="88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F8F0E-CF2B-40AD-91C7-93756930A28A}">
      <dsp:nvSpPr>
        <dsp:cNvPr id="0" name=""/>
        <dsp:cNvSpPr/>
      </dsp:nvSpPr>
      <dsp:spPr>
        <a:xfrm>
          <a:off x="0" y="1404"/>
          <a:ext cx="2808563" cy="16851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Italienisches Franchisekonzept mit Fullservice seit 20 Jahren</a:t>
          </a:r>
        </a:p>
      </dsp:txBody>
      <dsp:txXfrm>
        <a:off x="0" y="1404"/>
        <a:ext cx="2808563" cy="1685138"/>
      </dsp:txXfrm>
    </dsp:sp>
    <dsp:sp modelId="{A833E641-C063-43AF-830B-1336FD9563C8}">
      <dsp:nvSpPr>
        <dsp:cNvPr id="0" name=""/>
        <dsp:cNvSpPr/>
      </dsp:nvSpPr>
      <dsp:spPr>
        <a:xfrm>
          <a:off x="3089420" y="1404"/>
          <a:ext cx="2808563" cy="16851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Besonderheiten: Pizza im 45cm Durchmesser, Pasta und Salat</a:t>
          </a:r>
        </a:p>
      </dsp:txBody>
      <dsp:txXfrm>
        <a:off x="3089420" y="1404"/>
        <a:ext cx="2808563" cy="1685138"/>
      </dsp:txXfrm>
    </dsp:sp>
    <dsp:sp modelId="{F726DF03-E811-468F-A958-FF20BB7E7EE3}">
      <dsp:nvSpPr>
        <dsp:cNvPr id="0" name=""/>
        <dsp:cNvSpPr/>
      </dsp:nvSpPr>
      <dsp:spPr>
        <a:xfrm>
          <a:off x="6178840" y="1404"/>
          <a:ext cx="2808563" cy="16851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65 Mitarbeiter</a:t>
          </a:r>
        </a:p>
      </dsp:txBody>
      <dsp:txXfrm>
        <a:off x="6178840" y="1404"/>
        <a:ext cx="2808563" cy="1685138"/>
      </dsp:txXfrm>
    </dsp:sp>
    <dsp:sp modelId="{03736DC5-51F2-4122-94E3-C09ABC536AF8}">
      <dsp:nvSpPr>
        <dsp:cNvPr id="0" name=""/>
        <dsp:cNvSpPr/>
      </dsp:nvSpPr>
      <dsp:spPr>
        <a:xfrm>
          <a:off x="1544710" y="1967398"/>
          <a:ext cx="2808563" cy="16851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225 Sitzplätze im Restaurant und 205 auf der Terrasse</a:t>
          </a:r>
        </a:p>
      </dsp:txBody>
      <dsp:txXfrm>
        <a:off x="1544710" y="1967398"/>
        <a:ext cx="2808563" cy="1685138"/>
      </dsp:txXfrm>
    </dsp:sp>
    <dsp:sp modelId="{AB8E6953-9E45-4360-8D95-CF05FA83BE7B}">
      <dsp:nvSpPr>
        <dsp:cNvPr id="0" name=""/>
        <dsp:cNvSpPr/>
      </dsp:nvSpPr>
      <dsp:spPr>
        <a:xfrm>
          <a:off x="4634130" y="1967398"/>
          <a:ext cx="2808563" cy="16851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Ausbildungsberuf: Fachfrau/ Fachmann für Systemgastronomie</a:t>
          </a:r>
        </a:p>
      </dsp:txBody>
      <dsp:txXfrm>
        <a:off x="4634130" y="1967398"/>
        <a:ext cx="2808563" cy="1685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A1E65-6050-4FF7-B6F2-8AD013ED0AD2}">
      <dsp:nvSpPr>
        <dsp:cNvPr id="0" name=""/>
        <dsp:cNvSpPr/>
      </dsp:nvSpPr>
      <dsp:spPr>
        <a:xfrm>
          <a:off x="0" y="1130"/>
          <a:ext cx="6832212" cy="1389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7C2A31-7B12-45BE-8580-D150735917CC}">
      <dsp:nvSpPr>
        <dsp:cNvPr id="0" name=""/>
        <dsp:cNvSpPr/>
      </dsp:nvSpPr>
      <dsp:spPr>
        <a:xfrm>
          <a:off x="420431" y="313847"/>
          <a:ext cx="764420" cy="764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3CA52-DA66-485A-94CF-F7BFDD1755FB}">
      <dsp:nvSpPr>
        <dsp:cNvPr id="0" name=""/>
        <dsp:cNvSpPr/>
      </dsp:nvSpPr>
      <dsp:spPr>
        <a:xfrm>
          <a:off x="1605283" y="1130"/>
          <a:ext cx="5226928" cy="1389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093" tIns="147093" rIns="147093" bIns="14709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Richtlernziel: §4 Nr.8 AO</a:t>
          </a:r>
          <a:br>
            <a:rPr lang="de-DE" sz="1800" kern="1200" dirty="0"/>
          </a:br>
          <a:r>
            <a:rPr lang="de-DE" sz="1800" kern="1200" dirty="0"/>
            <a:t>Küchenhilfe</a:t>
          </a:r>
          <a:endParaRPr lang="en-US" sz="1800" kern="1200" dirty="0"/>
        </a:p>
      </dsp:txBody>
      <dsp:txXfrm>
        <a:off x="1605283" y="1130"/>
        <a:ext cx="5226928" cy="1389855"/>
      </dsp:txXfrm>
    </dsp:sp>
    <dsp:sp modelId="{6EFBCEEE-8B15-4CB2-9C9D-246776602911}">
      <dsp:nvSpPr>
        <dsp:cNvPr id="0" name=""/>
        <dsp:cNvSpPr/>
      </dsp:nvSpPr>
      <dsp:spPr>
        <a:xfrm>
          <a:off x="0" y="1738450"/>
          <a:ext cx="6832212" cy="1389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5C838-CC27-46E6-B86D-D71FFC9B4BC2}">
      <dsp:nvSpPr>
        <dsp:cNvPr id="0" name=""/>
        <dsp:cNvSpPr/>
      </dsp:nvSpPr>
      <dsp:spPr>
        <a:xfrm>
          <a:off x="420431" y="2051167"/>
          <a:ext cx="764420" cy="764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7796F-0255-4F93-BC95-A616F8333B8B}">
      <dsp:nvSpPr>
        <dsp:cNvPr id="0" name=""/>
        <dsp:cNvSpPr/>
      </dsp:nvSpPr>
      <dsp:spPr>
        <a:xfrm>
          <a:off x="1605283" y="1831056"/>
          <a:ext cx="5226928" cy="1204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093" tIns="147093" rIns="147093" bIns="14709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Groblernziel: § 8 Nr. 8 c) ARP</a:t>
          </a:r>
          <a:br>
            <a:rPr lang="de-DE" sz="1800" kern="1200" dirty="0"/>
          </a:br>
          <a:r>
            <a:rPr lang="de-DE" sz="1800" kern="1200" dirty="0"/>
            <a:t>Arbeitstechniken und Garverfahren zur Herstellung einfacher Speisen anwenden</a:t>
          </a:r>
        </a:p>
      </dsp:txBody>
      <dsp:txXfrm>
        <a:off x="1605283" y="1831056"/>
        <a:ext cx="5226928" cy="1204643"/>
      </dsp:txXfrm>
    </dsp:sp>
    <dsp:sp modelId="{74358677-A2C6-4D5F-ADCA-5283AEC7FC47}">
      <dsp:nvSpPr>
        <dsp:cNvPr id="0" name=""/>
        <dsp:cNvSpPr/>
      </dsp:nvSpPr>
      <dsp:spPr>
        <a:xfrm>
          <a:off x="0" y="3632823"/>
          <a:ext cx="6832212" cy="2139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7A9EE-417A-4788-AAEB-2F9C2D051A33}">
      <dsp:nvSpPr>
        <dsp:cNvPr id="0" name=""/>
        <dsp:cNvSpPr/>
      </dsp:nvSpPr>
      <dsp:spPr>
        <a:xfrm>
          <a:off x="420431" y="4320134"/>
          <a:ext cx="764420" cy="764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AB8B4-BEA1-4054-A10F-BA1109691521}">
      <dsp:nvSpPr>
        <dsp:cNvPr id="0" name=""/>
        <dsp:cNvSpPr/>
      </dsp:nvSpPr>
      <dsp:spPr>
        <a:xfrm>
          <a:off x="1605283" y="3475769"/>
          <a:ext cx="5226928" cy="2453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093" tIns="147093" rIns="147093" bIns="147093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Feinlernziel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/>
            <a:t>Nach der Ausbildungseinheit kann die Auszubildende Produkte für das Gericht </a:t>
          </a:r>
          <a:r>
            <a:rPr lang="de-DE" sz="1700" b="1" kern="1200" dirty="0" err="1"/>
            <a:t>spaghetti</a:t>
          </a:r>
          <a:r>
            <a:rPr lang="de-DE" sz="1700" b="1" kern="1200" dirty="0"/>
            <a:t> </a:t>
          </a:r>
          <a:r>
            <a:rPr lang="de-DE" sz="1700" b="1" kern="1200" dirty="0" err="1"/>
            <a:t>pomodoro</a:t>
          </a:r>
          <a:r>
            <a:rPr lang="de-DE" sz="1700" b="1" kern="1200" dirty="0"/>
            <a:t> e </a:t>
          </a:r>
          <a:r>
            <a:rPr lang="de-DE" sz="1700" b="1" kern="1200" dirty="0" err="1"/>
            <a:t>basilico</a:t>
          </a:r>
          <a:r>
            <a:rPr lang="de-DE" sz="1700" b="1" kern="1200" dirty="0"/>
            <a:t> </a:t>
          </a:r>
          <a:r>
            <a:rPr lang="de-DE" sz="1700" kern="1200" dirty="0"/>
            <a:t>innerhalb von 15 min identifizieren, klassifizieren und die richtige Bearbeitungsmethode wählen. </a:t>
          </a:r>
          <a:endParaRPr lang="en-US" sz="1700" kern="1200" dirty="0"/>
        </a:p>
      </dsp:txBody>
      <dsp:txXfrm>
        <a:off x="1605283" y="3475769"/>
        <a:ext cx="5226928" cy="2453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61E98-7A0E-4FAD-80CB-2E19BEFEF1A3}">
      <dsp:nvSpPr>
        <dsp:cNvPr id="0" name=""/>
        <dsp:cNvSpPr/>
      </dsp:nvSpPr>
      <dsp:spPr>
        <a:xfrm>
          <a:off x="0" y="88314"/>
          <a:ext cx="6832212" cy="1667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/>
            <a:t>Kognitives Lernziel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Einzelnen Schritte der Produkt-verarbeitung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Aufbau der Pasta-Station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Logische Reihenfolge der verschiedenen Arbeitsschritte</a:t>
          </a:r>
        </a:p>
      </dsp:txBody>
      <dsp:txXfrm>
        <a:off x="81388" y="169702"/>
        <a:ext cx="6669436" cy="1504474"/>
      </dsp:txXfrm>
    </dsp:sp>
    <dsp:sp modelId="{03698800-B942-409F-8C00-D3B842FA57E6}">
      <dsp:nvSpPr>
        <dsp:cNvPr id="0" name=""/>
        <dsp:cNvSpPr/>
      </dsp:nvSpPr>
      <dsp:spPr>
        <a:xfrm>
          <a:off x="0" y="1798764"/>
          <a:ext cx="6832212" cy="16672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/>
            <a:t>Affektives Lernziel</a:t>
          </a:r>
          <a:endParaRPr lang="de-DE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Standortübergreifend arbeiten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Produktives Arbeiten (organisierte Arbeitsabläufe)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Qualitätssicherung (Geschmack, Menge, MHD)</a:t>
          </a:r>
        </a:p>
      </dsp:txBody>
      <dsp:txXfrm>
        <a:off x="81388" y="1880152"/>
        <a:ext cx="6669436" cy="1504474"/>
      </dsp:txXfrm>
    </dsp:sp>
    <dsp:sp modelId="{7511FB7E-99C3-4256-AFB9-BECB5F7D5A98}">
      <dsp:nvSpPr>
        <dsp:cNvPr id="0" name=""/>
        <dsp:cNvSpPr/>
      </dsp:nvSpPr>
      <dsp:spPr>
        <a:xfrm>
          <a:off x="0" y="3509214"/>
          <a:ext cx="6832212" cy="16672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b="1" kern="1200"/>
            <a:t>Psychomotorisches Lernziel</a:t>
          </a:r>
          <a:endParaRPr lang="de-DE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Mengenangaben beachten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Richtige Garstufen und Reihenfolge des Anbratens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Anwendung der richtigen SchnitttechnikenV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500" kern="1200"/>
            <a:t>orgeschriebenes Anrichten</a:t>
          </a:r>
          <a:endParaRPr lang="en-US" sz="1500" kern="1200"/>
        </a:p>
      </dsp:txBody>
      <dsp:txXfrm>
        <a:off x="81388" y="3590602"/>
        <a:ext cx="6669436" cy="15044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8E9E3-427A-4209-921D-7696941783AD}">
      <dsp:nvSpPr>
        <dsp:cNvPr id="0" name=""/>
        <dsp:cNvSpPr/>
      </dsp:nvSpPr>
      <dsp:spPr>
        <a:xfrm>
          <a:off x="0" y="4113"/>
          <a:ext cx="6832212" cy="87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81F73-EC93-4F78-B0CA-9459A2871079}">
      <dsp:nvSpPr>
        <dsp:cNvPr id="0" name=""/>
        <dsp:cNvSpPr/>
      </dsp:nvSpPr>
      <dsp:spPr>
        <a:xfrm>
          <a:off x="265017" y="201233"/>
          <a:ext cx="481850" cy="4818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4F1F1-1EF8-4E10-9151-5F80476312C1}">
      <dsp:nvSpPr>
        <dsp:cNvPr id="0" name=""/>
        <dsp:cNvSpPr/>
      </dsp:nvSpPr>
      <dsp:spPr>
        <a:xfrm>
          <a:off x="1011886" y="411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Lernort</a:t>
          </a:r>
          <a:r>
            <a:rPr lang="en-US" sz="1700" kern="1200" dirty="0"/>
            <a:t>:		Pasta-Station in der 					</a:t>
          </a:r>
          <a:r>
            <a:rPr lang="en-US" sz="1700" kern="1200" dirty="0" err="1"/>
            <a:t>Restaurantküche</a:t>
          </a:r>
          <a:endParaRPr lang="en-US" sz="1700" kern="1200" dirty="0"/>
        </a:p>
      </dsp:txBody>
      <dsp:txXfrm>
        <a:off x="1011886" y="4113"/>
        <a:ext cx="5820325" cy="876092"/>
      </dsp:txXfrm>
    </dsp:sp>
    <dsp:sp modelId="{D2EB3C80-28AA-4F76-B340-47BECEE7C3EF}">
      <dsp:nvSpPr>
        <dsp:cNvPr id="0" name=""/>
        <dsp:cNvSpPr/>
      </dsp:nvSpPr>
      <dsp:spPr>
        <a:xfrm>
          <a:off x="0" y="1099228"/>
          <a:ext cx="6832212" cy="876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C23F4-A1FA-46B8-99C4-550333D94F56}">
      <dsp:nvSpPr>
        <dsp:cNvPr id="0" name=""/>
        <dsp:cNvSpPr/>
      </dsp:nvSpPr>
      <dsp:spPr>
        <a:xfrm>
          <a:off x="265017" y="1296349"/>
          <a:ext cx="481850" cy="4818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2DE664-7360-449F-A8A4-BBF1F722E543}">
      <dsp:nvSpPr>
        <dsp:cNvPr id="0" name=""/>
        <dsp:cNvSpPr/>
      </dsp:nvSpPr>
      <dsp:spPr>
        <a:xfrm>
          <a:off x="1011886" y="1099228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Uhrzeit</a:t>
          </a:r>
          <a:r>
            <a:rPr lang="en-US" sz="1700" kern="1200" dirty="0"/>
            <a:t>: 		9:00 bis 10:00 </a:t>
          </a:r>
          <a:r>
            <a:rPr lang="en-US" sz="1700" kern="1200" dirty="0" err="1"/>
            <a:t>Uhr</a:t>
          </a:r>
          <a:r>
            <a:rPr lang="en-US" sz="1700" kern="1200" dirty="0"/>
            <a:t> – </a:t>
          </a:r>
          <a:br>
            <a:rPr lang="en-US" sz="1700" kern="1200" dirty="0"/>
          </a:br>
          <a:r>
            <a:rPr lang="en-US" sz="1700" kern="1200" dirty="0"/>
            <a:t>			Restaurant </a:t>
          </a:r>
          <a:r>
            <a:rPr lang="en-US" sz="1700" kern="1200" dirty="0" err="1"/>
            <a:t>öffnet</a:t>
          </a:r>
          <a:r>
            <a:rPr lang="en-US" sz="1700" kern="1200" dirty="0"/>
            <a:t> um 11 </a:t>
          </a:r>
          <a:r>
            <a:rPr lang="en-US" sz="1700" kern="1200" dirty="0" err="1"/>
            <a:t>Uhr</a:t>
          </a:r>
          <a:r>
            <a:rPr lang="en-US" sz="1700" kern="1200" dirty="0"/>
            <a:t> </a:t>
          </a:r>
        </a:p>
      </dsp:txBody>
      <dsp:txXfrm>
        <a:off x="1011886" y="1099228"/>
        <a:ext cx="5820325" cy="876092"/>
      </dsp:txXfrm>
    </dsp:sp>
    <dsp:sp modelId="{4DC07D6F-D075-40C9-A8B9-EA1B9CD12FDC}">
      <dsp:nvSpPr>
        <dsp:cNvPr id="0" name=""/>
        <dsp:cNvSpPr/>
      </dsp:nvSpPr>
      <dsp:spPr>
        <a:xfrm>
          <a:off x="0" y="2194343"/>
          <a:ext cx="6832212" cy="876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C63A9-A4BD-4A6D-B251-A9970664F10E}">
      <dsp:nvSpPr>
        <dsp:cNvPr id="0" name=""/>
        <dsp:cNvSpPr/>
      </dsp:nvSpPr>
      <dsp:spPr>
        <a:xfrm>
          <a:off x="265017" y="2391464"/>
          <a:ext cx="481850" cy="4818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90578-C4B2-4FAB-A7BE-A831C21C05EC}">
      <dsp:nvSpPr>
        <dsp:cNvPr id="0" name=""/>
        <dsp:cNvSpPr/>
      </dsp:nvSpPr>
      <dsp:spPr>
        <a:xfrm>
          <a:off x="1011886" y="219434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Dauer:			</a:t>
          </a:r>
          <a:r>
            <a:rPr lang="en-US" sz="1700" kern="1200" dirty="0" err="1"/>
            <a:t>gesamt</a:t>
          </a:r>
          <a:r>
            <a:rPr lang="en-US" sz="1700" kern="1200" dirty="0"/>
            <a:t> 1 </a:t>
          </a:r>
          <a:r>
            <a:rPr lang="en-US" sz="1700" kern="1200" dirty="0" err="1"/>
            <a:t>Stunde</a:t>
          </a:r>
          <a:r>
            <a:rPr lang="en-US" sz="1700" kern="1200" dirty="0"/>
            <a:t> </a:t>
          </a:r>
        </a:p>
      </dsp:txBody>
      <dsp:txXfrm>
        <a:off x="1011886" y="2194343"/>
        <a:ext cx="5820325" cy="876092"/>
      </dsp:txXfrm>
    </dsp:sp>
    <dsp:sp modelId="{8F5B591F-2A38-4A43-A03D-72809FC948DA}">
      <dsp:nvSpPr>
        <dsp:cNvPr id="0" name=""/>
        <dsp:cNvSpPr/>
      </dsp:nvSpPr>
      <dsp:spPr>
        <a:xfrm>
          <a:off x="0" y="3289458"/>
          <a:ext cx="6832212" cy="876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EFBE8-83ED-4D02-B9AF-E3C295966B39}">
      <dsp:nvSpPr>
        <dsp:cNvPr id="0" name=""/>
        <dsp:cNvSpPr/>
      </dsp:nvSpPr>
      <dsp:spPr>
        <a:xfrm>
          <a:off x="265017" y="3486579"/>
          <a:ext cx="481850" cy="4818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8457C-88A9-4507-8629-4DC7875C8C00}">
      <dsp:nvSpPr>
        <dsp:cNvPr id="0" name=""/>
        <dsp:cNvSpPr/>
      </dsp:nvSpPr>
      <dsp:spPr>
        <a:xfrm>
          <a:off x="1011886" y="3289458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Arbeitsmittel</a:t>
          </a:r>
          <a:r>
            <a:rPr lang="en-US" sz="1700" kern="1200" dirty="0"/>
            <a:t>:		</a:t>
          </a:r>
          <a:r>
            <a:rPr lang="en-US" sz="1700" kern="1200" dirty="0" err="1"/>
            <a:t>Löffel</a:t>
          </a:r>
          <a:r>
            <a:rPr lang="en-US" sz="1700" kern="1200" dirty="0"/>
            <a:t>, </a:t>
          </a:r>
          <a:r>
            <a:rPr lang="en-US" sz="1700" kern="1200" dirty="0" err="1"/>
            <a:t>Waage</a:t>
          </a:r>
          <a:r>
            <a:rPr lang="en-US" sz="1700" kern="1200" dirty="0"/>
            <a:t>, </a:t>
          </a:r>
          <a:r>
            <a:rPr lang="en-US" sz="1700" kern="1200" dirty="0" err="1"/>
            <a:t>Wasserbecken</a:t>
          </a:r>
          <a:r>
            <a:rPr lang="en-US" sz="1700" kern="1200" dirty="0"/>
            <a:t>, 			</a:t>
          </a:r>
          <a:r>
            <a:rPr lang="en-US" sz="1700" kern="1200" dirty="0" err="1"/>
            <a:t>Pfanne</a:t>
          </a:r>
          <a:r>
            <a:rPr lang="en-US" sz="1700" kern="1200" dirty="0"/>
            <a:t> und </a:t>
          </a:r>
          <a:r>
            <a:rPr lang="en-US" sz="1700" kern="1200" dirty="0" err="1"/>
            <a:t>Anrichtteller</a:t>
          </a:r>
          <a:r>
            <a:rPr lang="en-US" sz="1700" kern="1200" dirty="0"/>
            <a:t>, </a:t>
          </a:r>
          <a:r>
            <a:rPr lang="en-US" sz="1700" kern="1200" dirty="0" err="1"/>
            <a:t>Zange</a:t>
          </a:r>
          <a:endParaRPr lang="en-US" sz="1700" kern="1200" dirty="0"/>
        </a:p>
      </dsp:txBody>
      <dsp:txXfrm>
        <a:off x="1011886" y="3289458"/>
        <a:ext cx="5820325" cy="876092"/>
      </dsp:txXfrm>
    </dsp:sp>
    <dsp:sp modelId="{318E1422-907E-4190-B31A-A04DFD7F1E51}">
      <dsp:nvSpPr>
        <dsp:cNvPr id="0" name=""/>
        <dsp:cNvSpPr/>
      </dsp:nvSpPr>
      <dsp:spPr>
        <a:xfrm>
          <a:off x="0" y="4384573"/>
          <a:ext cx="6832212" cy="8760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D0E00-A067-4716-ACBB-EBDA1A3F3236}">
      <dsp:nvSpPr>
        <dsp:cNvPr id="0" name=""/>
        <dsp:cNvSpPr/>
      </dsp:nvSpPr>
      <dsp:spPr>
        <a:xfrm>
          <a:off x="265017" y="4581694"/>
          <a:ext cx="481850" cy="48185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2C22C-E5E5-4478-90A4-71455F40D1AC}">
      <dsp:nvSpPr>
        <dsp:cNvPr id="0" name=""/>
        <dsp:cNvSpPr/>
      </dsp:nvSpPr>
      <dsp:spPr>
        <a:xfrm>
          <a:off x="1011886" y="4384573"/>
          <a:ext cx="5820325" cy="87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20" tIns="92720" rIns="92720" bIns="927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Leistungskurve  </a:t>
          </a:r>
        </a:p>
      </dsp:txBody>
      <dsp:txXfrm>
        <a:off x="1011886" y="4384573"/>
        <a:ext cx="5820325" cy="876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A986D-F8B4-4AA1-9294-044C34222C43}" type="datetimeFigureOut">
              <a:rPr lang="de-DE" smtClean="0"/>
              <a:t>27.02.2020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5778B-ADA8-4CDA-B108-C728B9B0C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31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Begründung des Lernorts: </a:t>
            </a:r>
            <a:br>
              <a:rPr lang="de-DE" dirty="0"/>
            </a:br>
            <a:endParaRPr lang="de-DE" dirty="0"/>
          </a:p>
          <a:p>
            <a:r>
              <a:rPr lang="de-DE" dirty="0"/>
              <a:t>bietet die nötigen Hilfsmittel wie „Mise en Place“,</a:t>
            </a:r>
          </a:p>
          <a:p>
            <a:r>
              <a:rPr lang="de-DE" dirty="0"/>
              <a:t>ist gut durchlüftet</a:t>
            </a:r>
          </a:p>
          <a:p>
            <a:r>
              <a:rPr lang="de-DE" dirty="0"/>
              <a:t>bietet viel Platz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Vorbereitungsarbeiten werden von AZUBI gemacht unter der Aufsicht einer Fachkraft.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45778B-ADA8-4CDA-B108-C728B9B0CDB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1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2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78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88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20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78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60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2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8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0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1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5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4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455F04-9A6D-49DF-9621-6DF22CCA6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5F5081F-37E1-4651-A685-1D83542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16181CE-3EA5-4D58-A3AA-9704939374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776F0265-5E75-48ED-AEBE-792C6A236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3A23F23-DEDC-4448-A380-57216FDC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9FB750A-CA04-42D7-A256-E16C98F4B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593CD97-94EF-4930-BEF7-9DFE27BA0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7489753-40A8-4C17-983C-0B09EDDB2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E362E40F-89AA-4DB8-885B-4812CB537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A026A638-F364-4D6F-A4DD-606AC28B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C41DDF4-A860-42A2-84C0-A706A5257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E019430E-3BB4-4326-8E2F-CA7E27B84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5D45939-94D8-41FE-8437-788C906A7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61A15015-47F0-4D53-9493-9587C5C15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75AF1D1-D35B-4447-9B6D-48279E171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529540"/>
            <a:ext cx="8915399" cy="11624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3800" b="1" i="1" dirty="0"/>
              <a:t>Ausbildereignungsprüfung</a:t>
            </a:r>
            <a:br>
              <a:rPr lang="de-DE" sz="3800" b="1" i="1" dirty="0"/>
            </a:br>
            <a:r>
              <a:rPr lang="de-DE" sz="3800" b="1" i="1" dirty="0"/>
              <a:t>Vorname Ausbilder Prüfungsdatum</a:t>
            </a:r>
            <a:endParaRPr lang="de-DE" sz="38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0B3EEE4-4340-4869-98BA-AEEC5F4C7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7DCADF10-86E2-48A3-B44C-C4762F7E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CF33E804-AD00-44F7-8295-60B39B8F0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3A3276E7-66C2-48FB-85E8-37C6963F9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3D2B214F-5F81-43B9-AE41-3CD519B47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8BED419E-757B-4EF9-B5AE-D809228DE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960674DF-0057-47C8-A62C-337674785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9B8DCD1B-7CF5-401A-8B31-03EE09D3F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279A5B9B-7FC2-47CE-BD5A-209222A4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B237B490-FC75-4988-BB3F-2593F696F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EF711921-0B65-4AB8-8D7E-73E707A9D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286D4526-6B51-4E64-B8B2-B2D5A6DFA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C3D1D4A3-45A2-401A-86D1-019690544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F8EF48D-8F1D-45F5-9D9A-4AAA11117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90DC8CE-E8B8-45FA-AE4B-92A8B8F99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1" y="635331"/>
            <a:ext cx="8962708" cy="3607485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E598AA2-52B4-4625-A62F-1E6A21755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936" y="1358954"/>
            <a:ext cx="4235767" cy="2160240"/>
          </a:xfrm>
          <a:prstGeom prst="rect">
            <a:avLst/>
          </a:prstGeom>
        </p:spPr>
      </p:pic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A88F66F-9475-4B0E-A187-46BD0F77B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694" y="804672"/>
            <a:ext cx="3721233" cy="3268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9" name="Freeform 33">
            <a:extLst>
              <a:ext uri="{FF2B5EF4-FFF2-40B4-BE49-F238E27FC236}">
                <a16:creationId xmlns:a16="http://schemas.microsoft.com/office/drawing/2014/main" id="{B122FD83-8BC3-477C-BCBB-A1A45057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1865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478462" y="354204"/>
            <a:ext cx="3967643" cy="5557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2.2 </a:t>
            </a:r>
            <a:r>
              <a:rPr lang="en-US" sz="36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Ausbildung-methode</a:t>
            </a: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3AC0EC-CB39-4034-8369-74A613B3D86D}"/>
              </a:ext>
            </a:extLst>
          </p:cNvPr>
          <p:cNvSpPr txBox="1"/>
          <p:nvPr/>
        </p:nvSpPr>
        <p:spPr>
          <a:xfrm>
            <a:off x="5280368" y="1059872"/>
            <a:ext cx="6511582" cy="4851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Lernauftrag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Drei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Vorbereitung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Durchführung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Kontrolle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Begründung</a:t>
            </a:r>
            <a:b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Direktes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Feedback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Selbstständiges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Erarbeiten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Basiswissen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Alternative: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Lehrgespräch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anschließender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Demonstration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3229343" y="2413337"/>
            <a:ext cx="743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899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1046019" y="942108"/>
            <a:ext cx="3256550" cy="4969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2.3 </a:t>
            </a:r>
            <a:r>
              <a:rPr lang="en-US" sz="3600" b="1" i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Detaillierte</a:t>
            </a: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i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Beschreibung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EEECD528-F87E-4FFC-999A-3EE5B21E5194}"/>
              </a:ext>
            </a:extLst>
          </p:cNvPr>
          <p:cNvSpPr txBox="1"/>
          <p:nvPr/>
        </p:nvSpPr>
        <p:spPr>
          <a:xfrm>
            <a:off x="5049062" y="942108"/>
            <a:ext cx="6455549" cy="4969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Vorbereitung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Positive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Atmosphäre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schaffen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Aufgabe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erklären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zeitliche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Begrenzung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festlegen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(20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Minuten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Rezeptur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Ausdruck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in DIN A 4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aushändigen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Minuten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Zeit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Lesen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Pasta-Station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aufbauen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lassen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(Sind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benötigten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Produkte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Materialien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vorhanden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3229343" y="2413337"/>
            <a:ext cx="743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581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1046019" y="942108"/>
            <a:ext cx="3256550" cy="4969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2.3 Durchführung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EEECD528-F87E-4FFC-999A-3EE5B21E5194}"/>
              </a:ext>
            </a:extLst>
          </p:cNvPr>
          <p:cNvSpPr txBox="1"/>
          <p:nvPr/>
        </p:nvSpPr>
        <p:spPr>
          <a:xfrm>
            <a:off x="5049062" y="942108"/>
            <a:ext cx="6455549" cy="4969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Durchführung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br>
              <a:rPr lang="en-US" b="1" i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Azubi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wiegt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die Pasta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nach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Grammangaben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der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Waage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Röstet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Zwiebeln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Knoblauchöl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löscht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diese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anschließend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mit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Tomatensauce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ab.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kontrolliert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die Spaghetti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diese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„al dente“(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bissfest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gekocht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sind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die Sauce auf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Geschmack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richtet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die Pasta an und                 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erläutert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seine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Arbeitsschritte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3229343" y="2413337"/>
            <a:ext cx="743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15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1046019" y="942108"/>
            <a:ext cx="3256550" cy="4969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2.3 Durchführung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EEECD528-F87E-4FFC-999A-3EE5B21E5194}"/>
              </a:ext>
            </a:extLst>
          </p:cNvPr>
          <p:cNvSpPr txBox="1"/>
          <p:nvPr/>
        </p:nvSpPr>
        <p:spPr>
          <a:xfrm>
            <a:off x="5049062" y="352997"/>
            <a:ext cx="6455549" cy="61768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Kontrolle</a:t>
            </a:r>
            <a:endParaRPr lang="en-US" b="1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Analyse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der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produzierten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Pasta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zusammen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Azubi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Ausbilder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oder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Ausbildungsbeauftragter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Feedback: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Ausbilder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kontrolliert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die Standards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sowie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den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Geschmack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bewertet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das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Endergebnis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Korrigiert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ggf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Fehler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gibt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Hilfestellung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Vermeidung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Bei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einer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Positiven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Bewertung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Endergebnisses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können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weitere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	Pasta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Gerichte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Lernauftrag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verteilt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werden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was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Festigung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dient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Bei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einer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Negativen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Bewertung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kann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der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Lernauftrag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wiederholt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werden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Nach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Erarbeitung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aller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Pasta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Gerichte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können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komplexere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Folgeaufgaben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gestellt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werden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3229343" y="2413337"/>
            <a:ext cx="743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07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35AF0B1-3ABE-4BF6-A925-27D7529AE1DC}"/>
              </a:ext>
            </a:extLst>
          </p:cNvPr>
          <p:cNvSpPr txBox="1"/>
          <p:nvPr/>
        </p:nvSpPr>
        <p:spPr>
          <a:xfrm>
            <a:off x="7855527" y="685800"/>
            <a:ext cx="3649085" cy="522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3.1 </a:t>
            </a:r>
            <a:r>
              <a:rPr lang="en-US" sz="36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Lernziel-kontrolle</a:t>
            </a:r>
            <a:endParaRPr lang="en-US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7C1AC1-AC3A-45B0-A54F-BFA5E64524CF}"/>
              </a:ext>
            </a:extLst>
          </p:cNvPr>
          <p:cNvSpPr txBox="1"/>
          <p:nvPr/>
        </p:nvSpPr>
        <p:spPr>
          <a:xfrm>
            <a:off x="1101554" y="685800"/>
            <a:ext cx="5970162" cy="522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Der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Lernerfolg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messbar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kann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sofort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überprüft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werden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	Feedback – Aufgabe,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Methode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Erfolg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Motivation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Anerkennung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selbstständiges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Arbeiten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vergleichbaren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Aufgaben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Lernerfolgssicherung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Ausbildungsnachweis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65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35AF0B1-3ABE-4BF6-A925-27D7529AE1DC}"/>
              </a:ext>
            </a:extLst>
          </p:cNvPr>
          <p:cNvSpPr txBox="1"/>
          <p:nvPr/>
        </p:nvSpPr>
        <p:spPr>
          <a:xfrm>
            <a:off x="1046019" y="942108"/>
            <a:ext cx="3256550" cy="4969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3.3 </a:t>
            </a:r>
            <a:r>
              <a:rPr lang="en-US" sz="3600" b="1" i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weitere</a:t>
            </a: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i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Schritte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567C1AC1-AC3A-45B0-A54F-BFA5E64524CF}"/>
              </a:ext>
            </a:extLst>
          </p:cNvPr>
          <p:cNvSpPr txBox="1"/>
          <p:nvPr/>
        </p:nvSpPr>
        <p:spPr>
          <a:xfrm>
            <a:off x="5049062" y="942108"/>
            <a:ext cx="6455549" cy="4969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Auszubildende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wird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in der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nächsten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Einheit für 3-4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Personen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verschiedene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Pasta-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Gerichte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zubereiten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sodass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alle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gleichzeitig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fertig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sind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geschmacklich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dem Standard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entsprechen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			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„Vom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Leichten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zum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tx2">
                    <a:lumMod val="75000"/>
                  </a:schemeClr>
                </a:solidFill>
              </a:rPr>
              <a:t>Schwereren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Auszubildende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kann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in der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Zukunft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neue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Kollegen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unterstützen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8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CADF4631-3C8F-45EE-8D19-4D3E8426B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4F6AB933-4B71-436B-81C7-E37A18FDE8AE}"/>
              </a:ext>
            </a:extLst>
          </p:cNvPr>
          <p:cNvSpPr txBox="1"/>
          <p:nvPr/>
        </p:nvSpPr>
        <p:spPr>
          <a:xfrm>
            <a:off x="2589213" y="4529540"/>
            <a:ext cx="8915399" cy="1162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grazie per l'attenzione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20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1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2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3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5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6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7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8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9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8" name="Grafik 57" descr="Ein Bild, das Schild, Zeichnung enthält.&#10;&#10;Automatisch generierte Beschreibung">
            <a:extLst>
              <a:ext uri="{FF2B5EF4-FFF2-40B4-BE49-F238E27FC236}">
                <a16:creationId xmlns:a16="http://schemas.microsoft.com/office/drawing/2014/main" id="{642B6CBB-BF63-495E-B1E6-D83E9B7C1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640080"/>
            <a:ext cx="7064189" cy="3602736"/>
          </a:xfrm>
          <a:prstGeom prst="rect">
            <a:avLst/>
          </a:prstGeom>
        </p:spPr>
      </p:pic>
      <p:sp>
        <p:nvSpPr>
          <p:cNvPr id="135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93155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00DCF8A-16EE-4FCD-8BEE-1DCE3382C2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79" t="9091" r="341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6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4C1A7A-18E3-41DC-8716-386C782B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962400"/>
            <a:ext cx="8458200" cy="95891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b="1">
                <a:solidFill>
                  <a:srgbClr val="FEFFFF"/>
                </a:solidFill>
              </a:rPr>
              <a:t>Zubereitung spaghetti pomodoro e basilico</a:t>
            </a:r>
            <a:br>
              <a:rPr lang="en-US" sz="3100">
                <a:solidFill>
                  <a:srgbClr val="FEFFFF"/>
                </a:solidFill>
              </a:rPr>
            </a:br>
            <a:endParaRPr lang="en-US" sz="31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3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3" name="Group 27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4" name="Rectangle 41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6" name="Rectangle 45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1259893" y="3101093"/>
            <a:ext cx="2454052" cy="302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Ablauf</a:t>
            </a: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8" name="Rectangle 49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extfeld 6">
            <a:extLst>
              <a:ext uri="{FF2B5EF4-FFF2-40B4-BE49-F238E27FC236}">
                <a16:creationId xmlns:a16="http://schemas.microsoft.com/office/drawing/2014/main" id="{51724DF5-A303-4AE4-8FAE-FE2AEF7B9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234946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07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0" name="Group 2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1" name="Rectangle 3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43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7855527" y="685800"/>
            <a:ext cx="3649085" cy="522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Persönliche Vorstellung</a:t>
            </a:r>
          </a:p>
        </p:txBody>
      </p:sp>
      <p:sp>
        <p:nvSpPr>
          <p:cNvPr id="54" name="Rectangle 45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1101554" y="685800"/>
            <a:ext cx="5970162" cy="5225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Name: 			VORNAME AUSBILDER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Alter:				NICHT GANZ SO ALT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Familienstand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UNVERHEIRATET, X Kinder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Werdegang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Hotelfachmann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Bildung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Fachoberschulreife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Tätigkeit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Betriebsleiter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L'Osteria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Grund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für die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Ausbildereignungsprüfung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Wissen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Erfahrung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weitergeben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Auszubildende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zukünftige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Führungskräfte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Persönliche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berufliche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Weiterentwicklung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8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15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6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7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8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9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0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1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2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3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4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5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6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0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2" name="Rectangle 131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1794897" y="624110"/>
            <a:ext cx="971299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1.1 </a:t>
            </a:r>
            <a:r>
              <a:rPr lang="en-US" sz="36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Betriebliche</a:t>
            </a:r>
            <a:r>
              <a:rPr lang="en-US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Situation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6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3" name="Textfeld 1">
            <a:extLst>
              <a:ext uri="{FF2B5EF4-FFF2-40B4-BE49-F238E27FC236}">
                <a16:creationId xmlns:a16="http://schemas.microsoft.com/office/drawing/2014/main" id="{F957CDC5-E518-4584-A0FA-9FA24E0EEC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223700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98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2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649223" y="645106"/>
            <a:ext cx="6942201" cy="1259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1.2 </a:t>
            </a:r>
            <a:r>
              <a:rPr lang="en-US" sz="31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Adressatenbeschreibung</a:t>
            </a:r>
            <a:endParaRPr lang="en-US" sz="3100" b="1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082115-B706-43CE-A1DE-EDBBB9EC499F}"/>
              </a:ext>
            </a:extLst>
          </p:cNvPr>
          <p:cNvSpPr txBox="1"/>
          <p:nvPr/>
        </p:nvSpPr>
        <p:spPr>
          <a:xfrm>
            <a:off x="649225" y="2133600"/>
            <a:ext cx="6294500" cy="3759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Name:				VORNAME AZUBI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Alter:					20 Jahre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Schulabschluss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Fachoberschulreife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Ausbildungsstand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		1.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Ausbildungsjahr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		12.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Woche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Ausbildungsberuf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Fachmann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								für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Systemgastronomie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Berufsschule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Berufskolleg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		1 Tag pro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Woche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Lerntyp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kommunikativ-haptisch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Motivationstyp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intrinsisch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motiviert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fik 3" descr="Ein Bild, das Person, Essen, drinnen, Frau enthält.&#10;&#10;Automatisch generierte Beschreibung">
            <a:extLst>
              <a:ext uri="{FF2B5EF4-FFF2-40B4-BE49-F238E27FC236}">
                <a16:creationId xmlns:a16="http://schemas.microsoft.com/office/drawing/2014/main" id="{FB890C51-5EB1-4778-848E-D820C5758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443" y="1692564"/>
            <a:ext cx="4186232" cy="4057028"/>
          </a:xfrm>
          <a:prstGeom prst="rect">
            <a:avLst/>
          </a:prstGeom>
        </p:spPr>
      </p:pic>
      <p:sp>
        <p:nvSpPr>
          <p:cNvPr id="83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8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402403" y="485905"/>
            <a:ext cx="3169472" cy="302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1.3 </a:t>
            </a:r>
            <a:r>
              <a:rPr lang="en-US" sz="3200" b="1" i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Lernziele</a:t>
            </a: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8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extfeld 6">
            <a:extLst>
              <a:ext uri="{FF2B5EF4-FFF2-40B4-BE49-F238E27FC236}">
                <a16:creationId xmlns:a16="http://schemas.microsoft.com/office/drawing/2014/main" id="{D6B419B7-1485-41F5-A1BE-B46A3BDF8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765058"/>
              </p:ext>
            </p:extLst>
          </p:nvPr>
        </p:nvGraphicFramePr>
        <p:xfrm>
          <a:off x="4713144" y="641551"/>
          <a:ext cx="6832212" cy="593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68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7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89565E62-36CA-4AC3-BD0A-D5516277DB18}"/>
              </a:ext>
            </a:extLst>
          </p:cNvPr>
          <p:cNvSpPr txBox="1"/>
          <p:nvPr/>
        </p:nvSpPr>
        <p:spPr>
          <a:xfrm>
            <a:off x="417666" y="470825"/>
            <a:ext cx="2454052" cy="302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1.3 </a:t>
            </a:r>
            <a:r>
              <a:rPr lang="en-US" sz="3200" b="1" i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Lernziel-bereiche</a:t>
            </a: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7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73" name="Rectangle 17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extfeld 6">
            <a:extLst>
              <a:ext uri="{FF2B5EF4-FFF2-40B4-BE49-F238E27FC236}">
                <a16:creationId xmlns:a16="http://schemas.microsoft.com/office/drawing/2014/main" id="{D6B419B7-1485-41F5-A1BE-B46A3BDF8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200680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51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>
            <a:extLst>
              <a:ext uri="{FF2B5EF4-FFF2-40B4-BE49-F238E27FC236}">
                <a16:creationId xmlns:a16="http://schemas.microsoft.com/office/drawing/2014/main" id="{183CFBA6-CE65-403A-9402-96B75FC89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id="{59AF335C-09EE-4959-A2C9-B32F3C6C1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2">
              <a:extLst>
                <a:ext uri="{FF2B5EF4-FFF2-40B4-BE49-F238E27FC236}">
                  <a16:creationId xmlns:a16="http://schemas.microsoft.com/office/drawing/2014/main" id="{94CCE8C7-E8BB-47EB-BBC7-5E8948F89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3">
              <a:extLst>
                <a:ext uri="{FF2B5EF4-FFF2-40B4-BE49-F238E27FC236}">
                  <a16:creationId xmlns:a16="http://schemas.microsoft.com/office/drawing/2014/main" id="{2665878D-6479-49F4-BD1C-D1BE63CAB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4">
              <a:extLst>
                <a:ext uri="{FF2B5EF4-FFF2-40B4-BE49-F238E27FC236}">
                  <a16:creationId xmlns:a16="http://schemas.microsoft.com/office/drawing/2014/main" id="{C6400AEB-4991-4E07-8599-C36A9E354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15">
              <a:extLst>
                <a:ext uri="{FF2B5EF4-FFF2-40B4-BE49-F238E27FC236}">
                  <a16:creationId xmlns:a16="http://schemas.microsoft.com/office/drawing/2014/main" id="{0C2AEB7A-70D9-4DE7-B97A-0325DBC9F2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16">
              <a:extLst>
                <a:ext uri="{FF2B5EF4-FFF2-40B4-BE49-F238E27FC236}">
                  <a16:creationId xmlns:a16="http://schemas.microsoft.com/office/drawing/2014/main" id="{FC03DDD2-9CC7-40B7-A632-50BF3E3F6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17">
              <a:extLst>
                <a:ext uri="{FF2B5EF4-FFF2-40B4-BE49-F238E27FC236}">
                  <a16:creationId xmlns:a16="http://schemas.microsoft.com/office/drawing/2014/main" id="{7F0B3262-F0EC-44D3-AA37-9552D248C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8">
              <a:extLst>
                <a:ext uri="{FF2B5EF4-FFF2-40B4-BE49-F238E27FC236}">
                  <a16:creationId xmlns:a16="http://schemas.microsoft.com/office/drawing/2014/main" id="{1839BD80-9BF2-49B4-BB03-B5AAB359B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19">
              <a:extLst>
                <a:ext uri="{FF2B5EF4-FFF2-40B4-BE49-F238E27FC236}">
                  <a16:creationId xmlns:a16="http://schemas.microsoft.com/office/drawing/2014/main" id="{BDC00C45-9216-4702-A31A-391B1D89C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20">
              <a:extLst>
                <a:ext uri="{FF2B5EF4-FFF2-40B4-BE49-F238E27FC236}">
                  <a16:creationId xmlns:a16="http://schemas.microsoft.com/office/drawing/2014/main" id="{5FB0F70F-34B9-4938-B487-312A0BF0E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21">
              <a:extLst>
                <a:ext uri="{FF2B5EF4-FFF2-40B4-BE49-F238E27FC236}">
                  <a16:creationId xmlns:a16="http://schemas.microsoft.com/office/drawing/2014/main" id="{791D1EE1-5A08-47A7-8D44-0940DEF5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4" name="Freeform 22">
              <a:extLst>
                <a:ext uri="{FF2B5EF4-FFF2-40B4-BE49-F238E27FC236}">
                  <a16:creationId xmlns:a16="http://schemas.microsoft.com/office/drawing/2014/main" id="{E04F3404-E41A-43F9-AC45-52EB087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1BC7BDB-967A-4559-AA14-041BCB87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A39F46EA-3E4A-46CA-BCB8-CA695ED3F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491A4A32-7F8C-4CA7-9281-9761F035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29">
              <a:extLst>
                <a:ext uri="{FF2B5EF4-FFF2-40B4-BE49-F238E27FC236}">
                  <a16:creationId xmlns:a16="http://schemas.microsoft.com/office/drawing/2014/main" id="{46B02D76-3CD9-4DF5-A3AD-793E7204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0">
              <a:extLst>
                <a:ext uri="{FF2B5EF4-FFF2-40B4-BE49-F238E27FC236}">
                  <a16:creationId xmlns:a16="http://schemas.microsoft.com/office/drawing/2014/main" id="{E579A2FB-E98B-4144-9D52-3A72BD8D1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65E500DD-EB71-44B5-A2FA-88E996435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2">
              <a:extLst>
                <a:ext uri="{FF2B5EF4-FFF2-40B4-BE49-F238E27FC236}">
                  <a16:creationId xmlns:a16="http://schemas.microsoft.com/office/drawing/2014/main" id="{04D6AAD6-45AE-454A-9206-8B90E8A26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3">
              <a:extLst>
                <a:ext uri="{FF2B5EF4-FFF2-40B4-BE49-F238E27FC236}">
                  <a16:creationId xmlns:a16="http://schemas.microsoft.com/office/drawing/2014/main" id="{F7399B13-8510-45F6-98C4-0F14C0B37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4">
              <a:extLst>
                <a:ext uri="{FF2B5EF4-FFF2-40B4-BE49-F238E27FC236}">
                  <a16:creationId xmlns:a16="http://schemas.microsoft.com/office/drawing/2014/main" id="{CA595445-6A38-4465-9A5D-9705388D9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id="{21D40BAF-4AE0-46F4-BD65-057F0DC66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6">
              <a:extLst>
                <a:ext uri="{FF2B5EF4-FFF2-40B4-BE49-F238E27FC236}">
                  <a16:creationId xmlns:a16="http://schemas.microsoft.com/office/drawing/2014/main" id="{B17F2D73-16DF-4138-B72D-E5B204717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DB8ABBC2-6C0C-4F6E-97EB-55B3B7B2F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38">
              <a:extLst>
                <a:ext uri="{FF2B5EF4-FFF2-40B4-BE49-F238E27FC236}">
                  <a16:creationId xmlns:a16="http://schemas.microsoft.com/office/drawing/2014/main" id="{7A49885E-6B05-41B6-B47F-9D24456F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DADA868-08FE-425A-AEF9-B622F93730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Freeform 11">
            <a:extLst>
              <a:ext uri="{FF2B5EF4-FFF2-40B4-BE49-F238E27FC236}">
                <a16:creationId xmlns:a16="http://schemas.microsoft.com/office/drawing/2014/main" id="{4AE17B7F-6C2F-42A9-946F-8FF49617D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95AF66-CF7B-4974-8799-C80684062420}"/>
              </a:ext>
            </a:extLst>
          </p:cNvPr>
          <p:cNvSpPr txBox="1"/>
          <p:nvPr/>
        </p:nvSpPr>
        <p:spPr>
          <a:xfrm>
            <a:off x="289965" y="416718"/>
            <a:ext cx="3691571" cy="30293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1.4 </a:t>
            </a:r>
            <a:r>
              <a:rPr lang="en-US" sz="3200" b="1" i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Rahmen-bedingungen</a:t>
            </a:r>
            <a:r>
              <a:rPr lang="en-US" sz="3200" b="1" i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16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7" name="Textfeld 1">
            <a:extLst>
              <a:ext uri="{FF2B5EF4-FFF2-40B4-BE49-F238E27FC236}">
                <a16:creationId xmlns:a16="http://schemas.microsoft.com/office/drawing/2014/main" id="{BB448578-DD5A-4B30-8047-CF1473ACF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977171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 3" descr="Ein Bild, das Küche, drinnen, Decke, Gebäude enthält.&#10;&#10;Automatisch generierte Beschreibung">
            <a:extLst>
              <a:ext uri="{FF2B5EF4-FFF2-40B4-BE49-F238E27FC236}">
                <a16:creationId xmlns:a16="http://schemas.microsoft.com/office/drawing/2014/main" id="{39B7C0ED-BA74-403D-BC3E-2F163E3CA0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052" y="4077111"/>
            <a:ext cx="32289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76561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Breitbild</PresentationFormat>
  <Paragraphs>135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Fetzen</vt:lpstr>
      <vt:lpstr>Ausbildereignungsprüfung Vorname Ausbilder Prüfungsdatum</vt:lpstr>
      <vt:lpstr>Zubereitung spaghetti pomodoro e basilico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Ausbildereignungsprüfung Vorname Ausbilder Prüfungsdatum</dc:title>
  <dc:creator>Peter Nolte</dc:creator>
  <cp:lastModifiedBy>Peter Nolte</cp:lastModifiedBy>
  <cp:revision>2</cp:revision>
  <dcterms:created xsi:type="dcterms:W3CDTF">2020-02-27T11:33:06Z</dcterms:created>
  <dcterms:modified xsi:type="dcterms:W3CDTF">2020-02-27T11:34:39Z</dcterms:modified>
</cp:coreProperties>
</file>