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2FC9-393C-4290-A5A5-ED668C127943}" type="datetimeFigureOut">
              <a:rPr lang="de-DE" smtClean="0"/>
              <a:t>05.12.2016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A1D4-18A1-4F67-802B-6057ED477E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59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2FC9-393C-4290-A5A5-ED668C127943}" type="datetimeFigureOut">
              <a:rPr lang="de-DE" smtClean="0"/>
              <a:t>05.12.2016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A1D4-18A1-4F67-802B-6057ED477E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01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2FC9-393C-4290-A5A5-ED668C127943}" type="datetimeFigureOut">
              <a:rPr lang="de-DE" smtClean="0"/>
              <a:t>05.12.2016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A1D4-18A1-4F67-802B-6057ED477E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85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2FC9-393C-4290-A5A5-ED668C127943}" type="datetimeFigureOut">
              <a:rPr lang="de-DE" smtClean="0"/>
              <a:t>05.12.2016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A1D4-18A1-4F67-802B-6057ED477E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18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2FC9-393C-4290-A5A5-ED668C127943}" type="datetimeFigureOut">
              <a:rPr lang="de-DE" smtClean="0"/>
              <a:t>05.12.2016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A1D4-18A1-4F67-802B-6057ED477E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04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2FC9-393C-4290-A5A5-ED668C127943}" type="datetimeFigureOut">
              <a:rPr lang="de-DE" smtClean="0"/>
              <a:t>05.12.2016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A1D4-18A1-4F67-802B-6057ED477E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95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2FC9-393C-4290-A5A5-ED668C127943}" type="datetimeFigureOut">
              <a:rPr lang="de-DE" smtClean="0"/>
              <a:t>05.12.2016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A1D4-18A1-4F67-802B-6057ED477E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78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2FC9-393C-4290-A5A5-ED668C127943}" type="datetimeFigureOut">
              <a:rPr lang="de-DE" smtClean="0"/>
              <a:t>05.12.2016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A1D4-18A1-4F67-802B-6057ED477E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09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2FC9-393C-4290-A5A5-ED668C127943}" type="datetimeFigureOut">
              <a:rPr lang="de-DE" smtClean="0"/>
              <a:t>05.12.2016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A1D4-18A1-4F67-802B-6057ED477E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33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2FC9-393C-4290-A5A5-ED668C127943}" type="datetimeFigureOut">
              <a:rPr lang="de-DE" smtClean="0"/>
              <a:t>05.12.2016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A1D4-18A1-4F67-802B-6057ED477E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27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2FC9-393C-4290-A5A5-ED668C127943}" type="datetimeFigureOut">
              <a:rPr lang="de-DE" smtClean="0"/>
              <a:t>05.12.2016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A1D4-18A1-4F67-802B-6057ED477E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00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2FC9-393C-4290-A5A5-ED668C127943}" type="datetimeFigureOut">
              <a:rPr lang="de-DE" smtClean="0"/>
              <a:t>05.12.2016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1A1D4-18A1-4F67-802B-6057ED477E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05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1590" y="590410"/>
            <a:ext cx="6858000" cy="5677180"/>
          </a:xfrm>
          <a:prstGeom prst="rect">
            <a:avLst/>
          </a:prstGeom>
        </p:spPr>
      </p:pic>
      <p:pic>
        <p:nvPicPr>
          <p:cNvPr id="5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2696" y="812394"/>
            <a:ext cx="6883178" cy="5258393"/>
          </a:xfrm>
        </p:spPr>
      </p:pic>
    </p:spTree>
    <p:extLst>
      <p:ext uri="{BB962C8B-B14F-4D97-AF65-F5344CB8AC3E}">
        <p14:creationId xmlns:p14="http://schemas.microsoft.com/office/powerpoint/2010/main" val="402926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2877" y="680704"/>
            <a:ext cx="6788786" cy="5565806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6509" y="1039924"/>
            <a:ext cx="6858000" cy="49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9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1280" y="2311760"/>
            <a:ext cx="4352925" cy="308065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6916" y="364740"/>
            <a:ext cx="6857999" cy="61285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5014" y="1002226"/>
            <a:ext cx="6858000" cy="48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7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Nolte</dc:creator>
  <cp:lastModifiedBy>Peter Nolte</cp:lastModifiedBy>
  <cp:revision>1</cp:revision>
  <dcterms:created xsi:type="dcterms:W3CDTF">2016-12-05T13:01:38Z</dcterms:created>
  <dcterms:modified xsi:type="dcterms:W3CDTF">2016-12-05T13:01:56Z</dcterms:modified>
</cp:coreProperties>
</file>